
<file path=[Content_Types].xml><?xml version="1.0" encoding="utf-8"?>
<Types xmlns="http://schemas.openxmlformats.org/package/2006/content-types">
  <Default Extension="gif" ContentType="image/gif"/>
  <Default Extension="glb" ContentType="model/gltf.binary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ppt/media/audio9.wav" ContentType="audio/wav"/>
  <Override PartName="/ppt/media/audio10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87" r:id="rId2"/>
  </p:sldMasterIdLst>
  <p:notesMasterIdLst>
    <p:notesMasterId r:id="rId50"/>
  </p:notesMasterIdLst>
  <p:sldIdLst>
    <p:sldId id="257" r:id="rId3"/>
    <p:sldId id="346" r:id="rId4"/>
    <p:sldId id="260" r:id="rId5"/>
    <p:sldId id="355" r:id="rId6"/>
    <p:sldId id="356" r:id="rId7"/>
    <p:sldId id="358" r:id="rId8"/>
    <p:sldId id="359" r:id="rId9"/>
    <p:sldId id="360" r:id="rId10"/>
    <p:sldId id="361" r:id="rId11"/>
    <p:sldId id="362" r:id="rId12"/>
    <p:sldId id="363" r:id="rId13"/>
    <p:sldId id="364" r:id="rId14"/>
    <p:sldId id="365" r:id="rId15"/>
    <p:sldId id="366" r:id="rId16"/>
    <p:sldId id="367" r:id="rId17"/>
    <p:sldId id="368" r:id="rId18"/>
    <p:sldId id="464" r:id="rId19"/>
    <p:sldId id="377" r:id="rId20"/>
    <p:sldId id="379" r:id="rId21"/>
    <p:sldId id="460" r:id="rId22"/>
    <p:sldId id="458" r:id="rId23"/>
    <p:sldId id="378" r:id="rId24"/>
    <p:sldId id="461" r:id="rId25"/>
    <p:sldId id="434" r:id="rId26"/>
    <p:sldId id="435" r:id="rId27"/>
    <p:sldId id="436" r:id="rId28"/>
    <p:sldId id="437" r:id="rId29"/>
    <p:sldId id="438" r:id="rId30"/>
    <p:sldId id="441" r:id="rId31"/>
    <p:sldId id="440" r:id="rId32"/>
    <p:sldId id="442" r:id="rId33"/>
    <p:sldId id="443" r:id="rId34"/>
    <p:sldId id="444" r:id="rId35"/>
    <p:sldId id="445" r:id="rId36"/>
    <p:sldId id="446" r:id="rId37"/>
    <p:sldId id="447" r:id="rId38"/>
    <p:sldId id="448" r:id="rId39"/>
    <p:sldId id="449" r:id="rId40"/>
    <p:sldId id="450" r:id="rId41"/>
    <p:sldId id="451" r:id="rId42"/>
    <p:sldId id="452" r:id="rId43"/>
    <p:sldId id="453" r:id="rId44"/>
    <p:sldId id="457" r:id="rId45"/>
    <p:sldId id="462" r:id="rId46"/>
    <p:sldId id="459" r:id="rId47"/>
    <p:sldId id="463" r:id="rId48"/>
    <p:sldId id="465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95D4"/>
    <a:srgbClr val="0000FF"/>
    <a:srgbClr val="FAE5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090" autoAdjust="0"/>
  </p:normalViewPr>
  <p:slideViewPr>
    <p:cSldViewPr snapToGrid="0">
      <p:cViewPr varScale="1">
        <p:scale>
          <a:sx n="64" d="100"/>
          <a:sy n="64" d="100"/>
        </p:scale>
        <p:origin x="74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0C3F9A-C79D-4130-B09C-D654FAE7D46C}" type="doc">
      <dgm:prSet loTypeId="urn:microsoft.com/office/officeart/2008/layout/VerticalCurvedList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66C75F60-152E-4B3B-B4C0-BFE5C033DA34}">
      <dgm:prSet phldrT="[Text]"/>
      <dgm:spPr/>
      <dgm:t>
        <a:bodyPr/>
        <a:lstStyle/>
        <a:p>
          <a:r>
            <a:rPr lang="en-US" b="1" dirty="0" err="1"/>
            <a:t>Cùng</a:t>
          </a:r>
          <a:r>
            <a:rPr lang="en-US" b="1" dirty="0"/>
            <a:t> </a:t>
          </a:r>
          <a:r>
            <a:rPr lang="en-US" b="1" dirty="0" err="1"/>
            <a:t>Mẹ</a:t>
          </a:r>
          <a:r>
            <a:rPr lang="en-US" b="1" dirty="0"/>
            <a:t> </a:t>
          </a:r>
          <a:r>
            <a:rPr lang="en-US" b="1" dirty="0" err="1"/>
            <a:t>tiến</a:t>
          </a:r>
          <a:r>
            <a:rPr lang="en-US" b="1" dirty="0"/>
            <a:t> </a:t>
          </a:r>
          <a:r>
            <a:rPr lang="en-US" b="1" dirty="0" err="1"/>
            <a:t>bước</a:t>
          </a:r>
          <a:endParaRPr lang="en-US" b="1" dirty="0"/>
        </a:p>
      </dgm:t>
    </dgm:pt>
    <dgm:pt modelId="{8B3C5209-24F3-4B33-99D8-054B0E0F7CAB}" type="parTrans" cxnId="{D5AF77FA-EA90-4D79-AECB-B38D168D0576}">
      <dgm:prSet/>
      <dgm:spPr/>
      <dgm:t>
        <a:bodyPr/>
        <a:lstStyle/>
        <a:p>
          <a:endParaRPr lang="en-US"/>
        </a:p>
      </dgm:t>
    </dgm:pt>
    <dgm:pt modelId="{37563524-81F0-4FBF-A98C-63BD6566F854}" type="sibTrans" cxnId="{D5AF77FA-EA90-4D79-AECB-B38D168D0576}">
      <dgm:prSet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F794DE78-81F4-4374-AE13-8A8057DD871B}">
      <dgm:prSet phldrT="[Text]"/>
      <dgm:spPr/>
      <dgm:t>
        <a:bodyPr/>
        <a:lstStyle/>
        <a:p>
          <a:r>
            <a:rPr lang="en-US" b="1" dirty="0"/>
            <a:t>Mazzarello – </a:t>
          </a:r>
          <a:r>
            <a:rPr lang="en-US" b="1" dirty="0" err="1"/>
            <a:t>Một</a:t>
          </a:r>
          <a:r>
            <a:rPr lang="en-US" b="1" dirty="0"/>
            <a:t> </a:t>
          </a:r>
          <a:r>
            <a:rPr lang="en-US" b="1" dirty="0" err="1"/>
            <a:t>tình</a:t>
          </a:r>
          <a:r>
            <a:rPr lang="en-US" b="1" dirty="0"/>
            <a:t> </a:t>
          </a:r>
          <a:r>
            <a:rPr lang="en-US" b="1" dirty="0" err="1"/>
            <a:t>yêu</a:t>
          </a:r>
          <a:endParaRPr lang="en-US" b="1" dirty="0"/>
        </a:p>
      </dgm:t>
    </dgm:pt>
    <dgm:pt modelId="{9B77E1A7-0089-457F-A387-6B145E4F0A1D}" type="parTrans" cxnId="{83738AEC-5831-468C-BF6B-99F62D95FF2F}">
      <dgm:prSet/>
      <dgm:spPr/>
      <dgm:t>
        <a:bodyPr/>
        <a:lstStyle/>
        <a:p>
          <a:endParaRPr lang="en-US"/>
        </a:p>
      </dgm:t>
    </dgm:pt>
    <dgm:pt modelId="{AEC6B62A-23DD-456C-88E5-33C13024F453}" type="sibTrans" cxnId="{83738AEC-5831-468C-BF6B-99F62D95FF2F}">
      <dgm:prSet/>
      <dgm:spPr/>
      <dgm:t>
        <a:bodyPr/>
        <a:lstStyle/>
        <a:p>
          <a:endParaRPr lang="en-US"/>
        </a:p>
      </dgm:t>
    </dgm:pt>
    <dgm:pt modelId="{691FB90F-FD72-4BD6-A9A5-A412C24AFE64}">
      <dgm:prSet phldrT="[Text]"/>
      <dgm:spPr/>
      <dgm:t>
        <a:bodyPr/>
        <a:lstStyle/>
        <a:p>
          <a:r>
            <a:rPr lang="en-US" b="1" dirty="0" err="1"/>
            <a:t>Như</a:t>
          </a:r>
          <a:r>
            <a:rPr lang="en-US" b="1" dirty="0"/>
            <a:t> </a:t>
          </a:r>
          <a:r>
            <a:rPr lang="en-US" b="1" dirty="0" err="1"/>
            <a:t>một</a:t>
          </a:r>
          <a:r>
            <a:rPr lang="en-US" b="1" dirty="0"/>
            <a:t> </a:t>
          </a:r>
          <a:r>
            <a:rPr lang="en-US" b="1" dirty="0" err="1"/>
            <a:t>người</a:t>
          </a:r>
          <a:r>
            <a:rPr lang="en-US" b="1" dirty="0"/>
            <a:t> </a:t>
          </a:r>
          <a:r>
            <a:rPr lang="en-US" b="1" dirty="0" err="1"/>
            <a:t>Mẹ</a:t>
          </a:r>
          <a:endParaRPr lang="en-US" b="1" dirty="0"/>
        </a:p>
      </dgm:t>
    </dgm:pt>
    <dgm:pt modelId="{CD36FF3C-0846-48A8-9CB7-013D86D0B0EA}" type="parTrans" cxnId="{9E5C819A-4DA4-412F-A238-C876D28F6FC8}">
      <dgm:prSet/>
      <dgm:spPr/>
      <dgm:t>
        <a:bodyPr/>
        <a:lstStyle/>
        <a:p>
          <a:endParaRPr lang="en-US"/>
        </a:p>
      </dgm:t>
    </dgm:pt>
    <dgm:pt modelId="{72D14B8B-C145-46E0-A1B0-AB1AE47217B9}" type="sibTrans" cxnId="{9E5C819A-4DA4-412F-A238-C876D28F6FC8}">
      <dgm:prSet/>
      <dgm:spPr/>
      <dgm:t>
        <a:bodyPr/>
        <a:lstStyle/>
        <a:p>
          <a:endParaRPr lang="en-US"/>
        </a:p>
      </dgm:t>
    </dgm:pt>
    <dgm:pt modelId="{E80AC665-F469-45EB-906E-F318B86C3768}">
      <dgm:prSet phldrT="[Text]"/>
      <dgm:spPr/>
      <dgm:t>
        <a:bodyPr/>
        <a:lstStyle/>
        <a:p>
          <a:r>
            <a:rPr lang="en-US" b="1" dirty="0"/>
            <a:t>Mazzarello, con </a:t>
          </a:r>
          <a:r>
            <a:rPr lang="en-US" b="1" dirty="0" err="1"/>
            <a:t>yêu</a:t>
          </a:r>
          <a:r>
            <a:rPr lang="en-US" b="1" dirty="0"/>
            <a:t> </a:t>
          </a:r>
          <a:r>
            <a:rPr lang="en-US" b="1" dirty="0" err="1"/>
            <a:t>Mẹ</a:t>
          </a:r>
          <a:endParaRPr lang="en-US" b="1" dirty="0"/>
        </a:p>
      </dgm:t>
    </dgm:pt>
    <dgm:pt modelId="{5F828790-08F3-4E38-B3A8-A3BD239336E6}" type="parTrans" cxnId="{9539D37F-FB34-40BC-93B8-4201AA5A20CD}">
      <dgm:prSet/>
      <dgm:spPr/>
      <dgm:t>
        <a:bodyPr/>
        <a:lstStyle/>
        <a:p>
          <a:endParaRPr lang="vi-VN"/>
        </a:p>
      </dgm:t>
    </dgm:pt>
    <dgm:pt modelId="{959C7F51-58DC-41F4-99C7-46E483A601F4}" type="sibTrans" cxnId="{9539D37F-FB34-40BC-93B8-4201AA5A20CD}">
      <dgm:prSet/>
      <dgm:spPr/>
      <dgm:t>
        <a:bodyPr/>
        <a:lstStyle/>
        <a:p>
          <a:endParaRPr lang="vi-VN"/>
        </a:p>
      </dgm:t>
    </dgm:pt>
    <dgm:pt modelId="{EB758469-7B91-4380-A3FB-F142D935D5B2}" type="pres">
      <dgm:prSet presAssocID="{BC0C3F9A-C79D-4130-B09C-D654FAE7D46C}" presName="Name0" presStyleCnt="0">
        <dgm:presLayoutVars>
          <dgm:chMax val="7"/>
          <dgm:chPref val="7"/>
          <dgm:dir/>
        </dgm:presLayoutVars>
      </dgm:prSet>
      <dgm:spPr/>
    </dgm:pt>
    <dgm:pt modelId="{B1E299B0-A578-463C-83BE-D7D09E8452D2}" type="pres">
      <dgm:prSet presAssocID="{BC0C3F9A-C79D-4130-B09C-D654FAE7D46C}" presName="Name1" presStyleCnt="0"/>
      <dgm:spPr/>
    </dgm:pt>
    <dgm:pt modelId="{99BF600A-B2B7-49DC-9A92-958B73ECB6B3}" type="pres">
      <dgm:prSet presAssocID="{BC0C3F9A-C79D-4130-B09C-D654FAE7D46C}" presName="cycle" presStyleCnt="0"/>
      <dgm:spPr/>
    </dgm:pt>
    <dgm:pt modelId="{23DE0A18-6D6B-4AAB-B8A7-751E9EA6BA8E}" type="pres">
      <dgm:prSet presAssocID="{BC0C3F9A-C79D-4130-B09C-D654FAE7D46C}" presName="srcNode" presStyleLbl="node1" presStyleIdx="0" presStyleCnt="4"/>
      <dgm:spPr/>
    </dgm:pt>
    <dgm:pt modelId="{6BA3AC87-9AB0-462E-8F51-CA079F7E4FDB}" type="pres">
      <dgm:prSet presAssocID="{BC0C3F9A-C79D-4130-B09C-D654FAE7D46C}" presName="conn" presStyleLbl="parChTrans1D2" presStyleIdx="0" presStyleCnt="1"/>
      <dgm:spPr/>
    </dgm:pt>
    <dgm:pt modelId="{8C95C31C-1CBC-4655-9904-520A89BA63C0}" type="pres">
      <dgm:prSet presAssocID="{BC0C3F9A-C79D-4130-B09C-D654FAE7D46C}" presName="extraNode" presStyleLbl="node1" presStyleIdx="0" presStyleCnt="4"/>
      <dgm:spPr/>
    </dgm:pt>
    <dgm:pt modelId="{EBC2A2DA-E745-4ED9-820E-5CCCFF3CCAE2}" type="pres">
      <dgm:prSet presAssocID="{BC0C3F9A-C79D-4130-B09C-D654FAE7D46C}" presName="dstNode" presStyleLbl="node1" presStyleIdx="0" presStyleCnt="4"/>
      <dgm:spPr/>
    </dgm:pt>
    <dgm:pt modelId="{4EA62C5B-CAC1-42AF-903B-07A85CC5B7F8}" type="pres">
      <dgm:prSet presAssocID="{66C75F60-152E-4B3B-B4C0-BFE5C033DA34}" presName="text_1" presStyleLbl="node1" presStyleIdx="0" presStyleCnt="4">
        <dgm:presLayoutVars>
          <dgm:bulletEnabled val="1"/>
        </dgm:presLayoutVars>
      </dgm:prSet>
      <dgm:spPr/>
    </dgm:pt>
    <dgm:pt modelId="{E6A8BAC0-E379-412D-B92E-9428C4123540}" type="pres">
      <dgm:prSet presAssocID="{66C75F60-152E-4B3B-B4C0-BFE5C033DA34}" presName="accent_1" presStyleCnt="0"/>
      <dgm:spPr/>
    </dgm:pt>
    <dgm:pt modelId="{D7B0D517-B31B-4522-B5BA-2F80E709A522}" type="pres">
      <dgm:prSet presAssocID="{66C75F60-152E-4B3B-B4C0-BFE5C033DA34}" presName="accentRepeatNode" presStyleLbl="solidFgAcc1" presStyleIdx="0" presStyleCnt="4">
        <dgm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dgm:style>
      </dgm:prSet>
      <dgm:spPr/>
    </dgm:pt>
    <dgm:pt modelId="{08B9EFC2-975D-4AC7-992A-D113955253FE}" type="pres">
      <dgm:prSet presAssocID="{F794DE78-81F4-4374-AE13-8A8057DD871B}" presName="text_2" presStyleLbl="node1" presStyleIdx="1" presStyleCnt="4">
        <dgm:presLayoutVars>
          <dgm:bulletEnabled val="1"/>
        </dgm:presLayoutVars>
      </dgm:prSet>
      <dgm:spPr/>
    </dgm:pt>
    <dgm:pt modelId="{0C5E0FC2-2AC1-4AC8-9650-4868DE9A1301}" type="pres">
      <dgm:prSet presAssocID="{F794DE78-81F4-4374-AE13-8A8057DD871B}" presName="accent_2" presStyleCnt="0"/>
      <dgm:spPr/>
    </dgm:pt>
    <dgm:pt modelId="{C40248BE-05D4-4F35-A95F-9A9188E11A12}" type="pres">
      <dgm:prSet presAssocID="{F794DE78-81F4-4374-AE13-8A8057DD871B}" presName="accentRepeatNode" presStyleLbl="solidFgAcc1" presStyleIdx="1" presStyleCnt="4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</dgm:pt>
    <dgm:pt modelId="{0336ED6C-6860-4EF9-A219-2070DF065974}" type="pres">
      <dgm:prSet presAssocID="{691FB90F-FD72-4BD6-A9A5-A412C24AFE64}" presName="text_3" presStyleLbl="node1" presStyleIdx="2" presStyleCnt="4">
        <dgm:presLayoutVars>
          <dgm:bulletEnabled val="1"/>
        </dgm:presLayoutVars>
      </dgm:prSet>
      <dgm:spPr/>
    </dgm:pt>
    <dgm:pt modelId="{25E709B7-43A6-4BA4-8988-A9FD57B4433C}" type="pres">
      <dgm:prSet presAssocID="{691FB90F-FD72-4BD6-A9A5-A412C24AFE64}" presName="accent_3" presStyleCnt="0"/>
      <dgm:spPr/>
    </dgm:pt>
    <dgm:pt modelId="{BE2F1CE4-AC3C-4604-B9BD-22B5BC8473BC}" type="pres">
      <dgm:prSet presAssocID="{691FB90F-FD72-4BD6-A9A5-A412C24AFE64}" presName="accentRepeatNode" presStyleLbl="solidFgAcc1" presStyleIdx="2" presStyleCnt="4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</dgm:pt>
    <dgm:pt modelId="{6589A268-8934-46BC-94A6-D48A203E4147}" type="pres">
      <dgm:prSet presAssocID="{E80AC665-F469-45EB-906E-F318B86C3768}" presName="text_4" presStyleLbl="node1" presStyleIdx="3" presStyleCnt="4">
        <dgm:presLayoutVars>
          <dgm:bulletEnabled val="1"/>
        </dgm:presLayoutVars>
      </dgm:prSet>
      <dgm:spPr/>
    </dgm:pt>
    <dgm:pt modelId="{DEBB9556-F6DE-4DBA-8722-2CDD27C4ABDA}" type="pres">
      <dgm:prSet presAssocID="{E80AC665-F469-45EB-906E-F318B86C3768}" presName="accent_4" presStyleCnt="0"/>
      <dgm:spPr/>
    </dgm:pt>
    <dgm:pt modelId="{686B212D-310B-4A4C-9538-920B74C75BBA}" type="pres">
      <dgm:prSet presAssocID="{E80AC665-F469-45EB-906E-F318B86C3768}" presName="accentRepeatNode" presStyleLbl="solidFgAcc1" presStyleIdx="3" presStyleCnt="4"/>
      <dgm:spPr>
        <a:solidFill>
          <a:schemeClr val="accent5">
            <a:lumMod val="75000"/>
          </a:schemeClr>
        </a:solidFill>
      </dgm:spPr>
    </dgm:pt>
  </dgm:ptLst>
  <dgm:cxnLst>
    <dgm:cxn modelId="{DACE5E7D-D69C-4DED-A87B-506AE6049C9A}" type="presOf" srcId="{66C75F60-152E-4B3B-B4C0-BFE5C033DA34}" destId="{4EA62C5B-CAC1-42AF-903B-07A85CC5B7F8}" srcOrd="0" destOrd="0" presId="urn:microsoft.com/office/officeart/2008/layout/VerticalCurvedList"/>
    <dgm:cxn modelId="{9539D37F-FB34-40BC-93B8-4201AA5A20CD}" srcId="{BC0C3F9A-C79D-4130-B09C-D654FAE7D46C}" destId="{E80AC665-F469-45EB-906E-F318B86C3768}" srcOrd="3" destOrd="0" parTransId="{5F828790-08F3-4E38-B3A8-A3BD239336E6}" sibTransId="{959C7F51-58DC-41F4-99C7-46E483A601F4}"/>
    <dgm:cxn modelId="{9E5C819A-4DA4-412F-A238-C876D28F6FC8}" srcId="{BC0C3F9A-C79D-4130-B09C-D654FAE7D46C}" destId="{691FB90F-FD72-4BD6-A9A5-A412C24AFE64}" srcOrd="2" destOrd="0" parTransId="{CD36FF3C-0846-48A8-9CB7-013D86D0B0EA}" sibTransId="{72D14B8B-C145-46E0-A1B0-AB1AE47217B9}"/>
    <dgm:cxn modelId="{B5B6AC9A-0ABD-4CE1-9BFD-5C2D131648EF}" type="presOf" srcId="{691FB90F-FD72-4BD6-A9A5-A412C24AFE64}" destId="{0336ED6C-6860-4EF9-A219-2070DF065974}" srcOrd="0" destOrd="0" presId="urn:microsoft.com/office/officeart/2008/layout/VerticalCurvedList"/>
    <dgm:cxn modelId="{DB79DAA1-6CD1-46A9-A36F-E063F659ABC0}" type="presOf" srcId="{E80AC665-F469-45EB-906E-F318B86C3768}" destId="{6589A268-8934-46BC-94A6-D48A203E4147}" srcOrd="0" destOrd="0" presId="urn:microsoft.com/office/officeart/2008/layout/VerticalCurvedList"/>
    <dgm:cxn modelId="{127A31C1-F706-4669-A5AE-3C140A373631}" type="presOf" srcId="{F794DE78-81F4-4374-AE13-8A8057DD871B}" destId="{08B9EFC2-975D-4AC7-992A-D113955253FE}" srcOrd="0" destOrd="0" presId="urn:microsoft.com/office/officeart/2008/layout/VerticalCurvedList"/>
    <dgm:cxn modelId="{DD6E8DC1-B8C4-4054-BB82-F3D31D817023}" type="presOf" srcId="{37563524-81F0-4FBF-A98C-63BD6566F854}" destId="{6BA3AC87-9AB0-462E-8F51-CA079F7E4FDB}" srcOrd="0" destOrd="0" presId="urn:microsoft.com/office/officeart/2008/layout/VerticalCurvedList"/>
    <dgm:cxn modelId="{A015ADDE-99D0-4073-8D76-8AE307BE7540}" type="presOf" srcId="{BC0C3F9A-C79D-4130-B09C-D654FAE7D46C}" destId="{EB758469-7B91-4380-A3FB-F142D935D5B2}" srcOrd="0" destOrd="0" presId="urn:microsoft.com/office/officeart/2008/layout/VerticalCurvedList"/>
    <dgm:cxn modelId="{83738AEC-5831-468C-BF6B-99F62D95FF2F}" srcId="{BC0C3F9A-C79D-4130-B09C-D654FAE7D46C}" destId="{F794DE78-81F4-4374-AE13-8A8057DD871B}" srcOrd="1" destOrd="0" parTransId="{9B77E1A7-0089-457F-A387-6B145E4F0A1D}" sibTransId="{AEC6B62A-23DD-456C-88E5-33C13024F453}"/>
    <dgm:cxn modelId="{D5AF77FA-EA90-4D79-AECB-B38D168D0576}" srcId="{BC0C3F9A-C79D-4130-B09C-D654FAE7D46C}" destId="{66C75F60-152E-4B3B-B4C0-BFE5C033DA34}" srcOrd="0" destOrd="0" parTransId="{8B3C5209-24F3-4B33-99D8-054B0E0F7CAB}" sibTransId="{37563524-81F0-4FBF-A98C-63BD6566F854}"/>
    <dgm:cxn modelId="{6D1CF315-95EA-4035-ADE3-BF2C8F94383E}" type="presParOf" srcId="{EB758469-7B91-4380-A3FB-F142D935D5B2}" destId="{B1E299B0-A578-463C-83BE-D7D09E8452D2}" srcOrd="0" destOrd="0" presId="urn:microsoft.com/office/officeart/2008/layout/VerticalCurvedList"/>
    <dgm:cxn modelId="{EA04EDBC-1BAF-4310-9E9F-2496A71052E7}" type="presParOf" srcId="{B1E299B0-A578-463C-83BE-D7D09E8452D2}" destId="{99BF600A-B2B7-49DC-9A92-958B73ECB6B3}" srcOrd="0" destOrd="0" presId="urn:microsoft.com/office/officeart/2008/layout/VerticalCurvedList"/>
    <dgm:cxn modelId="{EDB028B9-C32D-4B1C-95C0-2A5F07D9B2C9}" type="presParOf" srcId="{99BF600A-B2B7-49DC-9A92-958B73ECB6B3}" destId="{23DE0A18-6D6B-4AAB-B8A7-751E9EA6BA8E}" srcOrd="0" destOrd="0" presId="urn:microsoft.com/office/officeart/2008/layout/VerticalCurvedList"/>
    <dgm:cxn modelId="{204C831A-C509-4EF1-B944-E93D1284A36D}" type="presParOf" srcId="{99BF600A-B2B7-49DC-9A92-958B73ECB6B3}" destId="{6BA3AC87-9AB0-462E-8F51-CA079F7E4FDB}" srcOrd="1" destOrd="0" presId="urn:microsoft.com/office/officeart/2008/layout/VerticalCurvedList"/>
    <dgm:cxn modelId="{E6624414-AA05-4F16-B3CD-B30E5154169F}" type="presParOf" srcId="{99BF600A-B2B7-49DC-9A92-958B73ECB6B3}" destId="{8C95C31C-1CBC-4655-9904-520A89BA63C0}" srcOrd="2" destOrd="0" presId="urn:microsoft.com/office/officeart/2008/layout/VerticalCurvedList"/>
    <dgm:cxn modelId="{AE4FC736-C4C2-4F89-BAE1-8BAF71BD344E}" type="presParOf" srcId="{99BF600A-B2B7-49DC-9A92-958B73ECB6B3}" destId="{EBC2A2DA-E745-4ED9-820E-5CCCFF3CCAE2}" srcOrd="3" destOrd="0" presId="urn:microsoft.com/office/officeart/2008/layout/VerticalCurvedList"/>
    <dgm:cxn modelId="{F50949AD-A898-4D28-B17F-F3C9C06DA08B}" type="presParOf" srcId="{B1E299B0-A578-463C-83BE-D7D09E8452D2}" destId="{4EA62C5B-CAC1-42AF-903B-07A85CC5B7F8}" srcOrd="1" destOrd="0" presId="urn:microsoft.com/office/officeart/2008/layout/VerticalCurvedList"/>
    <dgm:cxn modelId="{5E3D4DAE-11D5-454F-BA86-8CF38AA5BA85}" type="presParOf" srcId="{B1E299B0-A578-463C-83BE-D7D09E8452D2}" destId="{E6A8BAC0-E379-412D-B92E-9428C4123540}" srcOrd="2" destOrd="0" presId="urn:microsoft.com/office/officeart/2008/layout/VerticalCurvedList"/>
    <dgm:cxn modelId="{B03084E3-4E79-4199-9300-FFB47094B1A9}" type="presParOf" srcId="{E6A8BAC0-E379-412D-B92E-9428C4123540}" destId="{D7B0D517-B31B-4522-B5BA-2F80E709A522}" srcOrd="0" destOrd="0" presId="urn:microsoft.com/office/officeart/2008/layout/VerticalCurvedList"/>
    <dgm:cxn modelId="{FA658AEE-22C5-43FD-83C8-0CC6BD10F38E}" type="presParOf" srcId="{B1E299B0-A578-463C-83BE-D7D09E8452D2}" destId="{08B9EFC2-975D-4AC7-992A-D113955253FE}" srcOrd="3" destOrd="0" presId="urn:microsoft.com/office/officeart/2008/layout/VerticalCurvedList"/>
    <dgm:cxn modelId="{9A4516CB-1AB3-49C9-BC71-FF71A51B110F}" type="presParOf" srcId="{B1E299B0-A578-463C-83BE-D7D09E8452D2}" destId="{0C5E0FC2-2AC1-4AC8-9650-4868DE9A1301}" srcOrd="4" destOrd="0" presId="urn:microsoft.com/office/officeart/2008/layout/VerticalCurvedList"/>
    <dgm:cxn modelId="{1DB8D506-A8D8-4EF5-B0E4-9F770B4FBC88}" type="presParOf" srcId="{0C5E0FC2-2AC1-4AC8-9650-4868DE9A1301}" destId="{C40248BE-05D4-4F35-A95F-9A9188E11A12}" srcOrd="0" destOrd="0" presId="urn:microsoft.com/office/officeart/2008/layout/VerticalCurvedList"/>
    <dgm:cxn modelId="{742B6A3E-1E0A-40A8-90F5-83AA88A0C996}" type="presParOf" srcId="{B1E299B0-A578-463C-83BE-D7D09E8452D2}" destId="{0336ED6C-6860-4EF9-A219-2070DF065974}" srcOrd="5" destOrd="0" presId="urn:microsoft.com/office/officeart/2008/layout/VerticalCurvedList"/>
    <dgm:cxn modelId="{FA8F9699-2FC9-44F1-BC73-E73B544626AB}" type="presParOf" srcId="{B1E299B0-A578-463C-83BE-D7D09E8452D2}" destId="{25E709B7-43A6-4BA4-8988-A9FD57B4433C}" srcOrd="6" destOrd="0" presId="urn:microsoft.com/office/officeart/2008/layout/VerticalCurvedList"/>
    <dgm:cxn modelId="{29E52D7D-364A-453E-BF23-543CC892D36E}" type="presParOf" srcId="{25E709B7-43A6-4BA4-8988-A9FD57B4433C}" destId="{BE2F1CE4-AC3C-4604-B9BD-22B5BC8473BC}" srcOrd="0" destOrd="0" presId="urn:microsoft.com/office/officeart/2008/layout/VerticalCurvedList"/>
    <dgm:cxn modelId="{1F97207B-D52E-4EC5-AC5E-282AE5C53143}" type="presParOf" srcId="{B1E299B0-A578-463C-83BE-D7D09E8452D2}" destId="{6589A268-8934-46BC-94A6-D48A203E4147}" srcOrd="7" destOrd="0" presId="urn:microsoft.com/office/officeart/2008/layout/VerticalCurvedList"/>
    <dgm:cxn modelId="{B17701C3-3D73-43E0-9971-C87497E379D6}" type="presParOf" srcId="{B1E299B0-A578-463C-83BE-D7D09E8452D2}" destId="{DEBB9556-F6DE-4DBA-8722-2CDD27C4ABDA}" srcOrd="8" destOrd="0" presId="urn:microsoft.com/office/officeart/2008/layout/VerticalCurvedList"/>
    <dgm:cxn modelId="{64C8D762-F2D2-4E94-9CB6-638F8B194C37}" type="presParOf" srcId="{DEBB9556-F6DE-4DBA-8722-2CDD27C4ABDA}" destId="{686B212D-310B-4A4C-9538-920B74C75BB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A3AC87-9AB0-462E-8F51-CA079F7E4FDB}">
      <dsp:nvSpPr>
        <dsp:cNvPr id="0" name=""/>
        <dsp:cNvSpPr/>
      </dsp:nvSpPr>
      <dsp:spPr>
        <a:xfrm>
          <a:off x="-5959487" y="-911947"/>
          <a:ext cx="7094517" cy="7094517"/>
        </a:xfrm>
        <a:prstGeom prst="blockArc">
          <a:avLst>
            <a:gd name="adj1" fmla="val 18900000"/>
            <a:gd name="adj2" fmla="val 2700000"/>
            <a:gd name="adj3" fmla="val 304"/>
          </a:avLst>
        </a:prstGeom>
        <a:solidFill>
          <a:schemeClr val="accent5">
            <a:lumMod val="60000"/>
            <a:lumOff val="4000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A62C5B-CAC1-42AF-903B-07A85CC5B7F8}">
      <dsp:nvSpPr>
        <dsp:cNvPr id="0" name=""/>
        <dsp:cNvSpPr/>
      </dsp:nvSpPr>
      <dsp:spPr>
        <a:xfrm>
          <a:off x="594071" y="405205"/>
          <a:ext cx="6353210" cy="810832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3598" tIns="83820" rIns="83820" bIns="8382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kern="1200" dirty="0" err="1"/>
            <a:t>Cùng</a:t>
          </a:r>
          <a:r>
            <a:rPr lang="en-US" sz="3300" b="1" kern="1200" dirty="0"/>
            <a:t> </a:t>
          </a:r>
          <a:r>
            <a:rPr lang="en-US" sz="3300" b="1" kern="1200" dirty="0" err="1"/>
            <a:t>Mẹ</a:t>
          </a:r>
          <a:r>
            <a:rPr lang="en-US" sz="3300" b="1" kern="1200" dirty="0"/>
            <a:t> </a:t>
          </a:r>
          <a:r>
            <a:rPr lang="en-US" sz="3300" b="1" kern="1200" dirty="0" err="1"/>
            <a:t>tiến</a:t>
          </a:r>
          <a:r>
            <a:rPr lang="en-US" sz="3300" b="1" kern="1200" dirty="0"/>
            <a:t> </a:t>
          </a:r>
          <a:r>
            <a:rPr lang="en-US" sz="3300" b="1" kern="1200" dirty="0" err="1"/>
            <a:t>bước</a:t>
          </a:r>
          <a:endParaRPr lang="en-US" sz="3300" b="1" kern="1200" dirty="0"/>
        </a:p>
      </dsp:txBody>
      <dsp:txXfrm>
        <a:off x="594071" y="405205"/>
        <a:ext cx="6353210" cy="810832"/>
      </dsp:txXfrm>
    </dsp:sp>
    <dsp:sp modelId="{D7B0D517-B31B-4522-B5BA-2F80E709A522}">
      <dsp:nvSpPr>
        <dsp:cNvPr id="0" name=""/>
        <dsp:cNvSpPr/>
      </dsp:nvSpPr>
      <dsp:spPr>
        <a:xfrm>
          <a:off x="87300" y="303851"/>
          <a:ext cx="1013540" cy="1013540"/>
        </a:xfrm>
        <a:prstGeom prst="ellipse">
          <a:avLst/>
        </a:prstGeom>
        <a:solidFill>
          <a:schemeClr val="accent4"/>
        </a:solidFill>
        <a:ln w="25400" cap="flat" cmpd="sng" algn="ctr">
          <a:solidFill>
            <a:schemeClr val="accent4">
              <a:shade val="5000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190500" extrusionH="12700"/>
      </dsp:spPr>
      <dsp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dsp:style>
    </dsp:sp>
    <dsp:sp modelId="{08B9EFC2-975D-4AC7-992A-D113955253FE}">
      <dsp:nvSpPr>
        <dsp:cNvPr id="0" name=""/>
        <dsp:cNvSpPr/>
      </dsp:nvSpPr>
      <dsp:spPr>
        <a:xfrm>
          <a:off x="1058940" y="1621665"/>
          <a:ext cx="5888341" cy="810832"/>
        </a:xfrm>
        <a:prstGeom prst="rect">
          <a:avLst/>
        </a:prstGeom>
        <a:gradFill rotWithShape="0">
          <a:gsLst>
            <a:gs pos="0">
              <a:schemeClr val="accent4">
                <a:hueOff val="-1173315"/>
                <a:satOff val="-12043"/>
                <a:lumOff val="5033"/>
                <a:alphaOff val="0"/>
                <a:shade val="51000"/>
                <a:satMod val="130000"/>
              </a:schemeClr>
            </a:gs>
            <a:gs pos="80000">
              <a:schemeClr val="accent4">
                <a:hueOff val="-1173315"/>
                <a:satOff val="-12043"/>
                <a:lumOff val="5033"/>
                <a:alphaOff val="0"/>
                <a:shade val="93000"/>
                <a:satMod val="130000"/>
              </a:schemeClr>
            </a:gs>
            <a:gs pos="100000">
              <a:schemeClr val="accent4">
                <a:hueOff val="-1173315"/>
                <a:satOff val="-12043"/>
                <a:lumOff val="503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3598" tIns="83820" rIns="83820" bIns="8382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kern="1200" dirty="0"/>
            <a:t>Mazzarello – </a:t>
          </a:r>
          <a:r>
            <a:rPr lang="en-US" sz="3300" b="1" kern="1200" dirty="0" err="1"/>
            <a:t>Một</a:t>
          </a:r>
          <a:r>
            <a:rPr lang="en-US" sz="3300" b="1" kern="1200" dirty="0"/>
            <a:t> </a:t>
          </a:r>
          <a:r>
            <a:rPr lang="en-US" sz="3300" b="1" kern="1200" dirty="0" err="1"/>
            <a:t>tình</a:t>
          </a:r>
          <a:r>
            <a:rPr lang="en-US" sz="3300" b="1" kern="1200" dirty="0"/>
            <a:t> </a:t>
          </a:r>
          <a:r>
            <a:rPr lang="en-US" sz="3300" b="1" kern="1200" dirty="0" err="1"/>
            <a:t>yêu</a:t>
          </a:r>
          <a:endParaRPr lang="en-US" sz="3300" b="1" kern="1200" dirty="0"/>
        </a:p>
      </dsp:txBody>
      <dsp:txXfrm>
        <a:off x="1058940" y="1621665"/>
        <a:ext cx="5888341" cy="810832"/>
      </dsp:txXfrm>
    </dsp:sp>
    <dsp:sp modelId="{C40248BE-05D4-4F35-A95F-9A9188E11A12}">
      <dsp:nvSpPr>
        <dsp:cNvPr id="0" name=""/>
        <dsp:cNvSpPr/>
      </dsp:nvSpPr>
      <dsp:spPr>
        <a:xfrm>
          <a:off x="552169" y="1520311"/>
          <a:ext cx="1013540" cy="1013540"/>
        </a:xfrm>
        <a:prstGeom prst="ellipse">
          <a:avLst/>
        </a:prstGeom>
        <a:solidFill>
          <a:schemeClr val="accent6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z="190500" extrusionH="12700"/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</dsp:sp>
    <dsp:sp modelId="{0336ED6C-6860-4EF9-A219-2070DF065974}">
      <dsp:nvSpPr>
        <dsp:cNvPr id="0" name=""/>
        <dsp:cNvSpPr/>
      </dsp:nvSpPr>
      <dsp:spPr>
        <a:xfrm>
          <a:off x="1058940" y="2838125"/>
          <a:ext cx="5888341" cy="810832"/>
        </a:xfrm>
        <a:prstGeom prst="rect">
          <a:avLst/>
        </a:prstGeom>
        <a:gradFill rotWithShape="0">
          <a:gsLst>
            <a:gs pos="0">
              <a:schemeClr val="accent4">
                <a:hueOff val="-2346630"/>
                <a:satOff val="-24086"/>
                <a:lumOff val="10066"/>
                <a:alphaOff val="0"/>
                <a:shade val="51000"/>
                <a:satMod val="130000"/>
              </a:schemeClr>
            </a:gs>
            <a:gs pos="80000">
              <a:schemeClr val="accent4">
                <a:hueOff val="-2346630"/>
                <a:satOff val="-24086"/>
                <a:lumOff val="10066"/>
                <a:alphaOff val="0"/>
                <a:shade val="93000"/>
                <a:satMod val="130000"/>
              </a:schemeClr>
            </a:gs>
            <a:gs pos="100000">
              <a:schemeClr val="accent4">
                <a:hueOff val="-2346630"/>
                <a:satOff val="-24086"/>
                <a:lumOff val="1006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3598" tIns="83820" rIns="83820" bIns="8382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kern="1200" dirty="0" err="1"/>
            <a:t>Như</a:t>
          </a:r>
          <a:r>
            <a:rPr lang="en-US" sz="3300" b="1" kern="1200" dirty="0"/>
            <a:t> </a:t>
          </a:r>
          <a:r>
            <a:rPr lang="en-US" sz="3300" b="1" kern="1200" dirty="0" err="1"/>
            <a:t>một</a:t>
          </a:r>
          <a:r>
            <a:rPr lang="en-US" sz="3300" b="1" kern="1200" dirty="0"/>
            <a:t> </a:t>
          </a:r>
          <a:r>
            <a:rPr lang="en-US" sz="3300" b="1" kern="1200" dirty="0" err="1"/>
            <a:t>người</a:t>
          </a:r>
          <a:r>
            <a:rPr lang="en-US" sz="3300" b="1" kern="1200" dirty="0"/>
            <a:t> </a:t>
          </a:r>
          <a:r>
            <a:rPr lang="en-US" sz="3300" b="1" kern="1200" dirty="0" err="1"/>
            <a:t>Mẹ</a:t>
          </a:r>
          <a:endParaRPr lang="en-US" sz="3300" b="1" kern="1200" dirty="0"/>
        </a:p>
      </dsp:txBody>
      <dsp:txXfrm>
        <a:off x="1058940" y="2838125"/>
        <a:ext cx="5888341" cy="810832"/>
      </dsp:txXfrm>
    </dsp:sp>
    <dsp:sp modelId="{BE2F1CE4-AC3C-4604-B9BD-22B5BC8473BC}">
      <dsp:nvSpPr>
        <dsp:cNvPr id="0" name=""/>
        <dsp:cNvSpPr/>
      </dsp:nvSpPr>
      <dsp:spPr>
        <a:xfrm>
          <a:off x="552169" y="2736770"/>
          <a:ext cx="1013540" cy="1013540"/>
        </a:xfrm>
        <a:prstGeom prst="ellipse">
          <a:avLst/>
        </a:prstGeom>
        <a:solidFill>
          <a:schemeClr val="accent5"/>
        </a:solidFill>
        <a:ln w="25400" cap="flat" cmpd="sng" algn="ctr">
          <a:solidFill>
            <a:schemeClr val="accent5">
              <a:shade val="5000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190500" extrusionH="12700"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</dsp:sp>
    <dsp:sp modelId="{6589A268-8934-46BC-94A6-D48A203E4147}">
      <dsp:nvSpPr>
        <dsp:cNvPr id="0" name=""/>
        <dsp:cNvSpPr/>
      </dsp:nvSpPr>
      <dsp:spPr>
        <a:xfrm>
          <a:off x="594071" y="4054584"/>
          <a:ext cx="6353210" cy="810832"/>
        </a:xfrm>
        <a:prstGeom prst="rect">
          <a:avLst/>
        </a:prstGeom>
        <a:gradFill rotWithShape="0">
          <a:gsLst>
            <a:gs pos="0">
              <a:schemeClr val="accent4">
                <a:hueOff val="-3519944"/>
                <a:satOff val="-36129"/>
                <a:lumOff val="15099"/>
                <a:alphaOff val="0"/>
                <a:shade val="51000"/>
                <a:satMod val="130000"/>
              </a:schemeClr>
            </a:gs>
            <a:gs pos="80000">
              <a:schemeClr val="accent4">
                <a:hueOff val="-3519944"/>
                <a:satOff val="-36129"/>
                <a:lumOff val="15099"/>
                <a:alphaOff val="0"/>
                <a:shade val="93000"/>
                <a:satMod val="130000"/>
              </a:schemeClr>
            </a:gs>
            <a:gs pos="100000">
              <a:schemeClr val="accent4">
                <a:hueOff val="-3519944"/>
                <a:satOff val="-36129"/>
                <a:lumOff val="1509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3598" tIns="83820" rIns="83820" bIns="8382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kern="1200" dirty="0"/>
            <a:t>Mazzarello, con </a:t>
          </a:r>
          <a:r>
            <a:rPr lang="en-US" sz="3300" b="1" kern="1200" dirty="0" err="1"/>
            <a:t>yêu</a:t>
          </a:r>
          <a:r>
            <a:rPr lang="en-US" sz="3300" b="1" kern="1200" dirty="0"/>
            <a:t> </a:t>
          </a:r>
          <a:r>
            <a:rPr lang="en-US" sz="3300" b="1" kern="1200" dirty="0" err="1"/>
            <a:t>Mẹ</a:t>
          </a:r>
          <a:endParaRPr lang="en-US" sz="3300" b="1" kern="1200" dirty="0"/>
        </a:p>
      </dsp:txBody>
      <dsp:txXfrm>
        <a:off x="594071" y="4054584"/>
        <a:ext cx="6353210" cy="810832"/>
      </dsp:txXfrm>
    </dsp:sp>
    <dsp:sp modelId="{686B212D-310B-4A4C-9538-920B74C75BBA}">
      <dsp:nvSpPr>
        <dsp:cNvPr id="0" name=""/>
        <dsp:cNvSpPr/>
      </dsp:nvSpPr>
      <dsp:spPr>
        <a:xfrm>
          <a:off x="87300" y="3953230"/>
          <a:ext cx="1013540" cy="1013540"/>
        </a:xfrm>
        <a:prstGeom prst="ellipse">
          <a:avLst/>
        </a:prstGeom>
        <a:solidFill>
          <a:schemeClr val="accent5">
            <a:lumMod val="75000"/>
          </a:schemeClr>
        </a:solidFill>
        <a:ln w="9525" cap="flat" cmpd="sng" algn="ctr">
          <a:solidFill>
            <a:schemeClr val="accent4">
              <a:hueOff val="-3519944"/>
              <a:satOff val="-36129"/>
              <a:lumOff val="1509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1279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5488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6717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5349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1930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1631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1591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3262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3927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4135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1277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3205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951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62E6BD-28A1-4EB1-9118-05034F8B6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9900D7-A45C-48F7-9861-EF8CA8211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7F7608-1182-468E-8708-E50ECE577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B55DA3-D6D6-4851-A49F-EA0E66A853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68770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BA82C4-645C-4CCA-820D-18F1CDFA4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B7DD6-4B40-4893-BF6E-04FBD6977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D2D09C-3B87-4BA7-931D-6975F6B64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D06E90-9CC5-4B81-AB93-FCDDC2B28CD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87771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7C5DB2-2E14-484C-9B83-AFBEACF25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9B4533-A10E-48C7-9D90-2B2E7500F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45101C-F86F-4A68-901E-F43BB3BFF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E82B8A-9551-4D4E-811B-C8BE44355F7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37596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36E4AAB-98B1-4A08-8BEB-EC1815C12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6E59283-DA17-441B-9EBB-3011EE9C1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E7BBDA5-F37F-4C3D-8893-18D281E1D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08CC30-4EA9-4796-8430-E83C4E6861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26142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A5C5B07-0B14-4932-9FD5-279F851BD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5A22C01-4992-4ECF-BF95-CEA7517DB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4D3E6CB-C20A-4F56-9947-5E3C76B5F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744222-E1DD-4F96-8142-90939F3DD3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96153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43834A2-C873-4366-A16C-1757905CF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F367A23-B133-4AD2-86F0-CBA98B486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7BBB749-BA54-4FCB-A4EB-E7CC97D58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11138F-292B-49EE-9BE8-69080A0905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33750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CF5D3A7-61E1-45CE-A049-067C52481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971731A-1D98-4C78-8BBB-87411BCCA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8CF7559-C3CC-45E7-9AD9-A154E6B20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B09579-A121-4722-A916-E8C494DE79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45221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3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7A920A1-0A07-49D9-908C-D69C75C16A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F7ADB21-74A5-4A04-8487-6A13D3D07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7815DC8-B825-4D94-AB15-292289667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75A697-D8DD-43BA-BD62-787D633C2A6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3257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2DE31F4-B6FE-4FAC-9DA8-104353711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1411D81-5650-401F-A3FA-F72F505C6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08A67CD-E641-4307-84DC-C0D95ECFC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973270-1016-4470-BB64-CEF08FC9DFB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98565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476E47-65B4-4A2F-93C0-51ECB5740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8A9489-7452-4266-843B-F9C26CB0B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FD76D-0030-4A32-AAF4-A87F25BFD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80BCE8-46AB-433A-8A4B-76CEAFD3323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82465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2EC5C9-88FF-46C3-80AD-B4B99D0F5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D918E3-B975-434F-83BD-AD8B6A02F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CCDBF1-E797-4B85-B2D5-F3E921697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4A1A4A-9C22-400B-A245-9827F0F8612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5228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5/3/2022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5/3/2022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5/3/2022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5/3/2022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5/3/2022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5/3/2022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0EB7A112-9B29-425E-83AE-D933966F72F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14BC19A2-5069-4D97-AA9A-7D88378EB67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138D2B-9A98-4CE8-B452-63591F60D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B7DF9C-5937-4916-9FFF-28F47F3579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20C8FF-725A-4B06-825D-B02C3B7DBB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EA12B6F6-AC6D-4E22-9843-20FDDA8658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4583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13" Type="http://schemas.microsoft.com/office/2017/06/relationships/model3d" Target="../media/model3d1.glb"/><Relationship Id="rId3" Type="http://schemas.openxmlformats.org/officeDocument/2006/relationships/audio" Target="../media/media1.WAV"/><Relationship Id="rId7" Type="http://schemas.openxmlformats.org/officeDocument/2006/relationships/image" Target="../media/image1.gif"/><Relationship Id="rId12" Type="http://schemas.openxmlformats.org/officeDocument/2006/relationships/image" Target="../media/image6.gif"/><Relationship Id="rId2" Type="http://schemas.microsoft.com/office/2007/relationships/media" Target="../media/media1.WAV"/><Relationship Id="rId1" Type="http://schemas.openxmlformats.org/officeDocument/2006/relationships/audio" Target="file:///D:\Rung%20Chuong%20Vang\8.%20Ket%20thuc%20cau%20hoi.wav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5.gif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4.gif"/><Relationship Id="rId4" Type="http://schemas.openxmlformats.org/officeDocument/2006/relationships/audio" Target="file:///D:\Rung%20Chuong%20Vang\chaomung.wav" TargetMode="External"/><Relationship Id="rId9" Type="http://schemas.openxmlformats.org/officeDocument/2006/relationships/image" Target="../media/image3.png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13" Type="http://schemas.openxmlformats.org/officeDocument/2006/relationships/image" Target="../media/image20.png"/><Relationship Id="rId3" Type="http://schemas.openxmlformats.org/officeDocument/2006/relationships/notesSlide" Target="../notesSlides/notesSlide7.xml"/><Relationship Id="rId7" Type="http://schemas.openxmlformats.org/officeDocument/2006/relationships/audio" Target="../media/audio7.wav"/><Relationship Id="rId12" Type="http://schemas.microsoft.com/office/2017/06/relationships/model3d" Target="../media/model3d7.glb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7.xml"/><Relationship Id="rId6" Type="http://schemas.openxmlformats.org/officeDocument/2006/relationships/audio" Target="../media/audio6.wav"/><Relationship Id="rId11" Type="http://schemas.openxmlformats.org/officeDocument/2006/relationships/audio" Target="../media/audio8.wav"/><Relationship Id="rId5" Type="http://schemas.openxmlformats.org/officeDocument/2006/relationships/audio" Target="../media/audio5.wav"/><Relationship Id="rId15" Type="http://schemas.openxmlformats.org/officeDocument/2006/relationships/image" Target="../media/image18.gif"/><Relationship Id="rId10" Type="http://schemas.openxmlformats.org/officeDocument/2006/relationships/image" Target="../media/image17.jpeg"/><Relationship Id="rId4" Type="http://schemas.openxmlformats.org/officeDocument/2006/relationships/audio" Target="../media/audio4.wav"/><Relationship Id="rId9" Type="http://schemas.openxmlformats.org/officeDocument/2006/relationships/image" Target="../media/image16.png"/><Relationship Id="rId14" Type="http://schemas.openxmlformats.org/officeDocument/2006/relationships/image" Target="../media/image5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13" Type="http://schemas.openxmlformats.org/officeDocument/2006/relationships/image" Target="../media/image20.png"/><Relationship Id="rId3" Type="http://schemas.openxmlformats.org/officeDocument/2006/relationships/notesSlide" Target="../notesSlides/notesSlide8.xml"/><Relationship Id="rId7" Type="http://schemas.openxmlformats.org/officeDocument/2006/relationships/audio" Target="../media/audio7.wav"/><Relationship Id="rId12" Type="http://schemas.microsoft.com/office/2017/06/relationships/model3d" Target="../media/model3d7.glb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8.xml"/><Relationship Id="rId6" Type="http://schemas.openxmlformats.org/officeDocument/2006/relationships/audio" Target="../media/audio6.wav"/><Relationship Id="rId11" Type="http://schemas.openxmlformats.org/officeDocument/2006/relationships/audio" Target="../media/audio8.wav"/><Relationship Id="rId5" Type="http://schemas.openxmlformats.org/officeDocument/2006/relationships/audio" Target="../media/audio5.wav"/><Relationship Id="rId15" Type="http://schemas.openxmlformats.org/officeDocument/2006/relationships/image" Target="../media/image18.gif"/><Relationship Id="rId10" Type="http://schemas.openxmlformats.org/officeDocument/2006/relationships/image" Target="../media/image17.jpeg"/><Relationship Id="rId4" Type="http://schemas.openxmlformats.org/officeDocument/2006/relationships/audio" Target="../media/audio4.wav"/><Relationship Id="rId9" Type="http://schemas.openxmlformats.org/officeDocument/2006/relationships/image" Target="../media/image16.png"/><Relationship Id="rId14" Type="http://schemas.openxmlformats.org/officeDocument/2006/relationships/image" Target="../media/image5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13" Type="http://schemas.openxmlformats.org/officeDocument/2006/relationships/image" Target="../media/image20.png"/><Relationship Id="rId3" Type="http://schemas.openxmlformats.org/officeDocument/2006/relationships/notesSlide" Target="../notesSlides/notesSlide9.xml"/><Relationship Id="rId7" Type="http://schemas.openxmlformats.org/officeDocument/2006/relationships/audio" Target="../media/audio7.wav"/><Relationship Id="rId12" Type="http://schemas.microsoft.com/office/2017/06/relationships/model3d" Target="../media/model3d7.glb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9.xml"/><Relationship Id="rId6" Type="http://schemas.openxmlformats.org/officeDocument/2006/relationships/audio" Target="../media/audio6.wav"/><Relationship Id="rId11" Type="http://schemas.openxmlformats.org/officeDocument/2006/relationships/audio" Target="../media/audio8.wav"/><Relationship Id="rId5" Type="http://schemas.openxmlformats.org/officeDocument/2006/relationships/audio" Target="../media/audio5.wav"/><Relationship Id="rId15" Type="http://schemas.openxmlformats.org/officeDocument/2006/relationships/image" Target="../media/image18.gif"/><Relationship Id="rId10" Type="http://schemas.openxmlformats.org/officeDocument/2006/relationships/image" Target="../media/image17.jpeg"/><Relationship Id="rId4" Type="http://schemas.openxmlformats.org/officeDocument/2006/relationships/audio" Target="../media/audio4.wav"/><Relationship Id="rId9" Type="http://schemas.openxmlformats.org/officeDocument/2006/relationships/image" Target="../media/image16.png"/><Relationship Id="rId14" Type="http://schemas.openxmlformats.org/officeDocument/2006/relationships/image" Target="../media/image5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13" Type="http://schemas.openxmlformats.org/officeDocument/2006/relationships/image" Target="../media/image20.png"/><Relationship Id="rId3" Type="http://schemas.openxmlformats.org/officeDocument/2006/relationships/notesSlide" Target="../notesSlides/notesSlide10.xml"/><Relationship Id="rId7" Type="http://schemas.openxmlformats.org/officeDocument/2006/relationships/audio" Target="../media/audio7.wav"/><Relationship Id="rId12" Type="http://schemas.microsoft.com/office/2017/06/relationships/model3d" Target="../media/model3d7.glb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0.xml"/><Relationship Id="rId6" Type="http://schemas.openxmlformats.org/officeDocument/2006/relationships/audio" Target="../media/audio6.wav"/><Relationship Id="rId11" Type="http://schemas.openxmlformats.org/officeDocument/2006/relationships/audio" Target="../media/audio8.wav"/><Relationship Id="rId5" Type="http://schemas.openxmlformats.org/officeDocument/2006/relationships/audio" Target="../media/audio5.wav"/><Relationship Id="rId15" Type="http://schemas.openxmlformats.org/officeDocument/2006/relationships/image" Target="../media/image18.gif"/><Relationship Id="rId10" Type="http://schemas.openxmlformats.org/officeDocument/2006/relationships/image" Target="../media/image17.jpeg"/><Relationship Id="rId4" Type="http://schemas.openxmlformats.org/officeDocument/2006/relationships/audio" Target="../media/audio4.wav"/><Relationship Id="rId9" Type="http://schemas.openxmlformats.org/officeDocument/2006/relationships/image" Target="../media/image16.png"/><Relationship Id="rId14" Type="http://schemas.openxmlformats.org/officeDocument/2006/relationships/image" Target="../media/image5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13" Type="http://schemas.openxmlformats.org/officeDocument/2006/relationships/image" Target="../media/image20.png"/><Relationship Id="rId3" Type="http://schemas.openxmlformats.org/officeDocument/2006/relationships/notesSlide" Target="../notesSlides/notesSlide11.xml"/><Relationship Id="rId7" Type="http://schemas.openxmlformats.org/officeDocument/2006/relationships/audio" Target="../media/audio7.wav"/><Relationship Id="rId12" Type="http://schemas.microsoft.com/office/2017/06/relationships/model3d" Target="../media/model3d7.glb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1.xml"/><Relationship Id="rId6" Type="http://schemas.openxmlformats.org/officeDocument/2006/relationships/audio" Target="../media/audio6.wav"/><Relationship Id="rId11" Type="http://schemas.openxmlformats.org/officeDocument/2006/relationships/audio" Target="../media/audio8.wav"/><Relationship Id="rId5" Type="http://schemas.openxmlformats.org/officeDocument/2006/relationships/audio" Target="../media/audio5.wav"/><Relationship Id="rId15" Type="http://schemas.openxmlformats.org/officeDocument/2006/relationships/image" Target="../media/image18.gif"/><Relationship Id="rId10" Type="http://schemas.openxmlformats.org/officeDocument/2006/relationships/image" Target="../media/image17.jpeg"/><Relationship Id="rId4" Type="http://schemas.openxmlformats.org/officeDocument/2006/relationships/audio" Target="../media/audio4.wav"/><Relationship Id="rId9" Type="http://schemas.openxmlformats.org/officeDocument/2006/relationships/image" Target="../media/image16.png"/><Relationship Id="rId14" Type="http://schemas.openxmlformats.org/officeDocument/2006/relationships/image" Target="../media/image5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13" Type="http://schemas.openxmlformats.org/officeDocument/2006/relationships/image" Target="../media/image20.png"/><Relationship Id="rId3" Type="http://schemas.openxmlformats.org/officeDocument/2006/relationships/notesSlide" Target="../notesSlides/notesSlide12.xml"/><Relationship Id="rId7" Type="http://schemas.openxmlformats.org/officeDocument/2006/relationships/audio" Target="../media/audio7.wav"/><Relationship Id="rId12" Type="http://schemas.microsoft.com/office/2017/06/relationships/model3d" Target="../media/model3d7.glb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2.xml"/><Relationship Id="rId6" Type="http://schemas.openxmlformats.org/officeDocument/2006/relationships/audio" Target="../media/audio6.wav"/><Relationship Id="rId11" Type="http://schemas.openxmlformats.org/officeDocument/2006/relationships/audio" Target="../media/audio8.wav"/><Relationship Id="rId5" Type="http://schemas.openxmlformats.org/officeDocument/2006/relationships/audio" Target="../media/audio5.wav"/><Relationship Id="rId15" Type="http://schemas.openxmlformats.org/officeDocument/2006/relationships/image" Target="../media/image18.gif"/><Relationship Id="rId10" Type="http://schemas.openxmlformats.org/officeDocument/2006/relationships/image" Target="../media/image17.jpeg"/><Relationship Id="rId4" Type="http://schemas.openxmlformats.org/officeDocument/2006/relationships/audio" Target="../media/audio4.wav"/><Relationship Id="rId9" Type="http://schemas.openxmlformats.org/officeDocument/2006/relationships/image" Target="../media/image16.png"/><Relationship Id="rId14" Type="http://schemas.openxmlformats.org/officeDocument/2006/relationships/image" Target="../media/image5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13" Type="http://schemas.openxmlformats.org/officeDocument/2006/relationships/image" Target="../media/image20.png"/><Relationship Id="rId3" Type="http://schemas.openxmlformats.org/officeDocument/2006/relationships/notesSlide" Target="../notesSlides/notesSlide13.xml"/><Relationship Id="rId7" Type="http://schemas.openxmlformats.org/officeDocument/2006/relationships/audio" Target="../media/audio7.wav"/><Relationship Id="rId12" Type="http://schemas.microsoft.com/office/2017/06/relationships/model3d" Target="../media/model3d7.glb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3.xml"/><Relationship Id="rId6" Type="http://schemas.openxmlformats.org/officeDocument/2006/relationships/audio" Target="../media/audio6.wav"/><Relationship Id="rId11" Type="http://schemas.openxmlformats.org/officeDocument/2006/relationships/audio" Target="../media/audio8.wav"/><Relationship Id="rId5" Type="http://schemas.openxmlformats.org/officeDocument/2006/relationships/audio" Target="../media/audio5.wav"/><Relationship Id="rId15" Type="http://schemas.openxmlformats.org/officeDocument/2006/relationships/image" Target="../media/image18.gif"/><Relationship Id="rId10" Type="http://schemas.openxmlformats.org/officeDocument/2006/relationships/image" Target="../media/image17.jpeg"/><Relationship Id="rId4" Type="http://schemas.openxmlformats.org/officeDocument/2006/relationships/audio" Target="../media/audio4.wav"/><Relationship Id="rId9" Type="http://schemas.openxmlformats.org/officeDocument/2006/relationships/image" Target="../media/image16.png"/><Relationship Id="rId14" Type="http://schemas.openxmlformats.org/officeDocument/2006/relationships/image" Target="../media/image5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17/06/relationships/model3d" Target="../media/model3d9.glb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4.png"/><Relationship Id="rId12" Type="http://schemas.openxmlformats.org/officeDocument/2006/relationships/image" Target="../media/image28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microsoft.com/office/2017/06/relationships/model3d" Target="../media/model3d8.glb"/><Relationship Id="rId11" Type="http://schemas.openxmlformats.org/officeDocument/2006/relationships/image" Target="../media/image27.png"/><Relationship Id="rId5" Type="http://schemas.openxmlformats.org/officeDocument/2006/relationships/image" Target="../media/image23.png"/><Relationship Id="rId10" Type="http://schemas.openxmlformats.org/officeDocument/2006/relationships/image" Target="../media/image26.gif"/><Relationship Id="rId4" Type="http://schemas.openxmlformats.org/officeDocument/2006/relationships/audio" Target="../media/audio2.wav"/><Relationship Id="rId9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4.wav"/><Relationship Id="rId7" Type="http://schemas.microsoft.com/office/2017/06/relationships/model3d" Target="../media/model3d4.glb"/><Relationship Id="rId12" Type="http://schemas.openxmlformats.org/officeDocument/2006/relationships/image" Target="../media/image30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microsoft.com/office/2017/06/relationships/model3d" Target="../media/model3d3.glb"/><Relationship Id="rId10" Type="http://schemas.microsoft.com/office/2017/06/relationships/model3d" Target="../media/model3d5.glb"/><Relationship Id="rId4" Type="http://schemas.openxmlformats.org/officeDocument/2006/relationships/image" Target="../media/image1.gif"/><Relationship Id="rId9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microsoft.com/office/2017/06/relationships/model3d" Target="../media/model3d1.glb"/><Relationship Id="rId3" Type="http://schemas.openxmlformats.org/officeDocument/2006/relationships/audio" Target="../media/audio3.wav"/><Relationship Id="rId7" Type="http://schemas.openxmlformats.org/officeDocument/2006/relationships/diagramLayout" Target="../diagrams/layout1.xml"/><Relationship Id="rId12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diagramData" Target="../diagrams/data1.xml"/><Relationship Id="rId11" Type="http://schemas.microsoft.com/office/2017/06/relationships/model3d" Target="../media/model3d2.glb"/><Relationship Id="rId5" Type="http://schemas.openxmlformats.org/officeDocument/2006/relationships/image" Target="../media/image1.gif"/><Relationship Id="rId10" Type="http://schemas.microsoft.com/office/2007/relationships/diagramDrawing" Target="../diagrams/drawing1.xml"/><Relationship Id="rId4" Type="http://schemas.openxmlformats.org/officeDocument/2006/relationships/image" Target="../media/image8.jpeg"/><Relationship Id="rId9" Type="http://schemas.openxmlformats.org/officeDocument/2006/relationships/diagramColors" Target="../diagrams/colors1.xml"/><Relationship Id="rId1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12.xml"/><Relationship Id="rId7" Type="http://schemas.microsoft.com/office/2017/06/relationships/model3d" Target="../media/model3d4.glb"/><Relationship Id="rId12" Type="http://schemas.openxmlformats.org/officeDocument/2006/relationships/image" Target="../media/image31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.gif"/><Relationship Id="rId11" Type="http://schemas.microsoft.com/office/2017/06/relationships/model3d" Target="../media/model3d7.glb"/><Relationship Id="rId5" Type="http://schemas.openxmlformats.org/officeDocument/2006/relationships/audio" Target="../media/audio4.wav"/><Relationship Id="rId10" Type="http://schemas.openxmlformats.org/officeDocument/2006/relationships/image" Target="../media/image18.gif"/><Relationship Id="rId4" Type="http://schemas.openxmlformats.org/officeDocument/2006/relationships/audio" Target="../media/audio2.wav"/><Relationship Id="rId9" Type="http://schemas.openxmlformats.org/officeDocument/2006/relationships/image" Target="../media/image5.gif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17/06/relationships/model3d" Target="../media/model3d9.glb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4.png"/><Relationship Id="rId12" Type="http://schemas.openxmlformats.org/officeDocument/2006/relationships/image" Target="../media/image28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microsoft.com/office/2017/06/relationships/model3d" Target="../media/model3d8.glb"/><Relationship Id="rId11" Type="http://schemas.openxmlformats.org/officeDocument/2006/relationships/image" Target="../media/image27.png"/><Relationship Id="rId5" Type="http://schemas.openxmlformats.org/officeDocument/2006/relationships/image" Target="../media/image23.png"/><Relationship Id="rId10" Type="http://schemas.openxmlformats.org/officeDocument/2006/relationships/image" Target="../media/image26.gif"/><Relationship Id="rId4" Type="http://schemas.openxmlformats.org/officeDocument/2006/relationships/audio" Target="../media/audio2.wav"/><Relationship Id="rId9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4.wav"/><Relationship Id="rId7" Type="http://schemas.microsoft.com/office/2017/06/relationships/model3d" Target="../media/model3d4.glb"/><Relationship Id="rId12" Type="http://schemas.openxmlformats.org/officeDocument/2006/relationships/image" Target="../media/image34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11" Type="http://schemas.openxmlformats.org/officeDocument/2006/relationships/image" Target="../media/image33.png"/><Relationship Id="rId5" Type="http://schemas.microsoft.com/office/2017/06/relationships/model3d" Target="../media/model3d3.glb"/><Relationship Id="rId10" Type="http://schemas.microsoft.com/office/2017/06/relationships/model3d" Target="../media/model3d10.glb"/><Relationship Id="rId4" Type="http://schemas.openxmlformats.org/officeDocument/2006/relationships/image" Target="../media/image1.gif"/><Relationship Id="rId9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13" Type="http://schemas.openxmlformats.org/officeDocument/2006/relationships/slide" Target="slide42.xml"/><Relationship Id="rId18" Type="http://schemas.openxmlformats.org/officeDocument/2006/relationships/slide" Target="slide35.xml"/><Relationship Id="rId26" Type="http://schemas.openxmlformats.org/officeDocument/2006/relationships/image" Target="../media/image5.gif"/><Relationship Id="rId3" Type="http://schemas.openxmlformats.org/officeDocument/2006/relationships/slide" Target="slide37.xml"/><Relationship Id="rId21" Type="http://schemas.openxmlformats.org/officeDocument/2006/relationships/slide" Target="slide31.xml"/><Relationship Id="rId7" Type="http://schemas.openxmlformats.org/officeDocument/2006/relationships/slide" Target="slide34.xml"/><Relationship Id="rId12" Type="http://schemas.openxmlformats.org/officeDocument/2006/relationships/image" Target="../media/image36.gif"/><Relationship Id="rId17" Type="http://schemas.openxmlformats.org/officeDocument/2006/relationships/slide" Target="slide39.xml"/><Relationship Id="rId25" Type="http://schemas.openxmlformats.org/officeDocument/2006/relationships/image" Target="../media/image33.png"/><Relationship Id="rId2" Type="http://schemas.openxmlformats.org/officeDocument/2006/relationships/image" Target="../media/image35.jpg"/><Relationship Id="rId16" Type="http://schemas.openxmlformats.org/officeDocument/2006/relationships/slide" Target="slide26.xml"/><Relationship Id="rId20" Type="http://schemas.openxmlformats.org/officeDocument/2006/relationships/slide" Target="slide25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40.xml"/><Relationship Id="rId11" Type="http://schemas.openxmlformats.org/officeDocument/2006/relationships/slide" Target="slide43.xml"/><Relationship Id="rId24" Type="http://schemas.microsoft.com/office/2017/06/relationships/model3d" Target="../media/model3d10.glb"/><Relationship Id="rId5" Type="http://schemas.openxmlformats.org/officeDocument/2006/relationships/slide" Target="slide38.xml"/><Relationship Id="rId15" Type="http://schemas.openxmlformats.org/officeDocument/2006/relationships/slide" Target="slide33.xml"/><Relationship Id="rId23" Type="http://schemas.openxmlformats.org/officeDocument/2006/relationships/slide" Target="slide44.xml"/><Relationship Id="rId10" Type="http://schemas.openxmlformats.org/officeDocument/2006/relationships/slide" Target="slide41.xml"/><Relationship Id="rId19" Type="http://schemas.openxmlformats.org/officeDocument/2006/relationships/slide" Target="slide36.xml"/><Relationship Id="rId4" Type="http://schemas.openxmlformats.org/officeDocument/2006/relationships/slide" Target="slide24.xml"/><Relationship Id="rId9" Type="http://schemas.openxmlformats.org/officeDocument/2006/relationships/slide" Target="slide29.xml"/><Relationship Id="rId14" Type="http://schemas.openxmlformats.org/officeDocument/2006/relationships/slide" Target="slide30.xml"/><Relationship Id="rId22" Type="http://schemas.openxmlformats.org/officeDocument/2006/relationships/slide" Target="slide28.xml"/><Relationship Id="rId27" Type="http://schemas.openxmlformats.org/officeDocument/2006/relationships/slide" Target="slide27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17/06/relationships/model3d" Target="../media/model3d11.glb"/><Relationship Id="rId3" Type="http://schemas.openxmlformats.org/officeDocument/2006/relationships/audio" Target="../media/audio9.wav"/><Relationship Id="rId7" Type="http://schemas.openxmlformats.org/officeDocument/2006/relationships/slide" Target="slide23.xml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gif"/><Relationship Id="rId5" Type="http://schemas.openxmlformats.org/officeDocument/2006/relationships/image" Target="../media/image5.gif"/><Relationship Id="rId4" Type="http://schemas.openxmlformats.org/officeDocument/2006/relationships/audio" Target="../media/audio10.wav"/><Relationship Id="rId9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9.wav"/><Relationship Id="rId7" Type="http://schemas.microsoft.com/office/2017/06/relationships/model3d" Target="../media/model3d11.glb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gif"/><Relationship Id="rId5" Type="http://schemas.openxmlformats.org/officeDocument/2006/relationships/image" Target="../media/image5.gif"/><Relationship Id="rId4" Type="http://schemas.openxmlformats.org/officeDocument/2006/relationships/audio" Target="../media/audio10.wav"/><Relationship Id="rId9" Type="http://schemas.openxmlformats.org/officeDocument/2006/relationships/slide" Target="slide2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9.wav"/><Relationship Id="rId7" Type="http://schemas.microsoft.com/office/2017/06/relationships/model3d" Target="../media/model3d11.glb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gif"/><Relationship Id="rId5" Type="http://schemas.openxmlformats.org/officeDocument/2006/relationships/image" Target="../media/image5.gif"/><Relationship Id="rId4" Type="http://schemas.openxmlformats.org/officeDocument/2006/relationships/audio" Target="../media/audio10.wav"/><Relationship Id="rId9" Type="http://schemas.openxmlformats.org/officeDocument/2006/relationships/slide" Target="slide2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9.wav"/><Relationship Id="rId7" Type="http://schemas.microsoft.com/office/2017/06/relationships/model3d" Target="../media/model3d11.glb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gif"/><Relationship Id="rId5" Type="http://schemas.openxmlformats.org/officeDocument/2006/relationships/image" Target="../media/image5.gif"/><Relationship Id="rId4" Type="http://schemas.openxmlformats.org/officeDocument/2006/relationships/audio" Target="../media/audio10.wav"/><Relationship Id="rId9" Type="http://schemas.openxmlformats.org/officeDocument/2006/relationships/slide" Target="slide2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9.wav"/><Relationship Id="rId7" Type="http://schemas.microsoft.com/office/2017/06/relationships/model3d" Target="../media/model3d11.glb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gif"/><Relationship Id="rId5" Type="http://schemas.openxmlformats.org/officeDocument/2006/relationships/image" Target="../media/image5.gif"/><Relationship Id="rId4" Type="http://schemas.openxmlformats.org/officeDocument/2006/relationships/audio" Target="../media/audio10.wav"/><Relationship Id="rId9" Type="http://schemas.openxmlformats.org/officeDocument/2006/relationships/slide" Target="slide2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9.wav"/><Relationship Id="rId7" Type="http://schemas.microsoft.com/office/2017/06/relationships/model3d" Target="../media/model3d11.glb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gif"/><Relationship Id="rId5" Type="http://schemas.openxmlformats.org/officeDocument/2006/relationships/image" Target="../media/image5.gif"/><Relationship Id="rId4" Type="http://schemas.openxmlformats.org/officeDocument/2006/relationships/audio" Target="../media/audio10.wav"/><Relationship Id="rId9" Type="http://schemas.openxmlformats.org/officeDocument/2006/relationships/slide" Target="slide2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4.wav"/><Relationship Id="rId7" Type="http://schemas.microsoft.com/office/2017/06/relationships/model3d" Target="../media/model3d4.glb"/><Relationship Id="rId12" Type="http://schemas.openxmlformats.org/officeDocument/2006/relationships/image" Target="../media/image14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microsoft.com/office/2017/06/relationships/model3d" Target="../media/model3d3.glb"/><Relationship Id="rId10" Type="http://schemas.microsoft.com/office/2017/06/relationships/model3d" Target="../media/model3d5.glb"/><Relationship Id="rId4" Type="http://schemas.openxmlformats.org/officeDocument/2006/relationships/image" Target="../media/image1.gif"/><Relationship Id="rId9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9.wav"/><Relationship Id="rId7" Type="http://schemas.microsoft.com/office/2017/06/relationships/model3d" Target="../media/model3d11.glb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gif"/><Relationship Id="rId5" Type="http://schemas.openxmlformats.org/officeDocument/2006/relationships/image" Target="../media/image5.gif"/><Relationship Id="rId4" Type="http://schemas.openxmlformats.org/officeDocument/2006/relationships/audio" Target="../media/audio10.wav"/><Relationship Id="rId9" Type="http://schemas.openxmlformats.org/officeDocument/2006/relationships/slide" Target="slide2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9.wav"/><Relationship Id="rId7" Type="http://schemas.microsoft.com/office/2017/06/relationships/model3d" Target="../media/model3d11.glb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gif"/><Relationship Id="rId5" Type="http://schemas.openxmlformats.org/officeDocument/2006/relationships/image" Target="../media/image5.gif"/><Relationship Id="rId4" Type="http://schemas.openxmlformats.org/officeDocument/2006/relationships/audio" Target="../media/audio10.wav"/><Relationship Id="rId9" Type="http://schemas.openxmlformats.org/officeDocument/2006/relationships/slide" Target="slide2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9.wav"/><Relationship Id="rId7" Type="http://schemas.microsoft.com/office/2017/06/relationships/model3d" Target="../media/model3d11.glb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gif"/><Relationship Id="rId5" Type="http://schemas.openxmlformats.org/officeDocument/2006/relationships/image" Target="../media/image5.gif"/><Relationship Id="rId4" Type="http://schemas.openxmlformats.org/officeDocument/2006/relationships/audio" Target="../media/audio10.wav"/><Relationship Id="rId9" Type="http://schemas.openxmlformats.org/officeDocument/2006/relationships/slide" Target="slide2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9.wav"/><Relationship Id="rId7" Type="http://schemas.microsoft.com/office/2017/06/relationships/model3d" Target="../media/model3d11.glb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gif"/><Relationship Id="rId5" Type="http://schemas.openxmlformats.org/officeDocument/2006/relationships/image" Target="../media/image5.gif"/><Relationship Id="rId4" Type="http://schemas.openxmlformats.org/officeDocument/2006/relationships/audio" Target="../media/audio10.wav"/><Relationship Id="rId9" Type="http://schemas.openxmlformats.org/officeDocument/2006/relationships/slide" Target="slide23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9.wav"/><Relationship Id="rId7" Type="http://schemas.microsoft.com/office/2017/06/relationships/model3d" Target="../media/model3d11.glb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gif"/><Relationship Id="rId5" Type="http://schemas.openxmlformats.org/officeDocument/2006/relationships/image" Target="../media/image5.gif"/><Relationship Id="rId4" Type="http://schemas.openxmlformats.org/officeDocument/2006/relationships/audio" Target="../media/audio10.wav"/><Relationship Id="rId9" Type="http://schemas.openxmlformats.org/officeDocument/2006/relationships/slide" Target="slide23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9.wav"/><Relationship Id="rId7" Type="http://schemas.microsoft.com/office/2017/06/relationships/model3d" Target="../media/model3d11.glb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gif"/><Relationship Id="rId5" Type="http://schemas.openxmlformats.org/officeDocument/2006/relationships/image" Target="../media/image5.gif"/><Relationship Id="rId4" Type="http://schemas.openxmlformats.org/officeDocument/2006/relationships/audio" Target="../media/audio10.wav"/><Relationship Id="rId9" Type="http://schemas.openxmlformats.org/officeDocument/2006/relationships/slide" Target="slide23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9.wav"/><Relationship Id="rId7" Type="http://schemas.microsoft.com/office/2017/06/relationships/model3d" Target="../media/model3d11.glb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gif"/><Relationship Id="rId5" Type="http://schemas.openxmlformats.org/officeDocument/2006/relationships/image" Target="../media/image5.gif"/><Relationship Id="rId4" Type="http://schemas.openxmlformats.org/officeDocument/2006/relationships/audio" Target="../media/audio10.wav"/><Relationship Id="rId9" Type="http://schemas.openxmlformats.org/officeDocument/2006/relationships/slide" Target="slide23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9.wav"/><Relationship Id="rId7" Type="http://schemas.microsoft.com/office/2017/06/relationships/model3d" Target="../media/model3d11.glb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gif"/><Relationship Id="rId5" Type="http://schemas.openxmlformats.org/officeDocument/2006/relationships/image" Target="../media/image5.gif"/><Relationship Id="rId4" Type="http://schemas.openxmlformats.org/officeDocument/2006/relationships/audio" Target="../media/audio10.wav"/><Relationship Id="rId9" Type="http://schemas.openxmlformats.org/officeDocument/2006/relationships/slide" Target="slide23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9.wav"/><Relationship Id="rId7" Type="http://schemas.microsoft.com/office/2017/06/relationships/model3d" Target="../media/model3d11.glb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gif"/><Relationship Id="rId5" Type="http://schemas.openxmlformats.org/officeDocument/2006/relationships/image" Target="../media/image5.gif"/><Relationship Id="rId4" Type="http://schemas.openxmlformats.org/officeDocument/2006/relationships/audio" Target="../media/audio10.wav"/><Relationship Id="rId9" Type="http://schemas.openxmlformats.org/officeDocument/2006/relationships/slide" Target="slide23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9.wav"/><Relationship Id="rId7" Type="http://schemas.microsoft.com/office/2017/06/relationships/model3d" Target="../media/model3d11.glb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gif"/><Relationship Id="rId5" Type="http://schemas.openxmlformats.org/officeDocument/2006/relationships/image" Target="../media/image5.gif"/><Relationship Id="rId4" Type="http://schemas.openxmlformats.org/officeDocument/2006/relationships/audio" Target="../media/audio10.wav"/><Relationship Id="rId9" Type="http://schemas.openxmlformats.org/officeDocument/2006/relationships/slide" Target="slide2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13" Type="http://schemas.openxmlformats.org/officeDocument/2006/relationships/image" Target="../media/image18.gif"/><Relationship Id="rId3" Type="http://schemas.openxmlformats.org/officeDocument/2006/relationships/notesSlide" Target="../notesSlides/notesSlide1.xml"/><Relationship Id="rId7" Type="http://schemas.openxmlformats.org/officeDocument/2006/relationships/audio" Target="../media/audio7.wav"/><Relationship Id="rId12" Type="http://schemas.openxmlformats.org/officeDocument/2006/relationships/image" Target="../media/image5.gif"/><Relationship Id="rId17" Type="http://schemas.openxmlformats.org/officeDocument/2006/relationships/image" Target="../media/image20.png"/><Relationship Id="rId2" Type="http://schemas.openxmlformats.org/officeDocument/2006/relationships/slideLayout" Target="../slideLayouts/slideLayout18.xml"/><Relationship Id="rId16" Type="http://schemas.microsoft.com/office/2017/06/relationships/model3d" Target="../media/model3d7.glb"/><Relationship Id="rId1" Type="http://schemas.openxmlformats.org/officeDocument/2006/relationships/tags" Target="../tags/tag1.xml"/><Relationship Id="rId6" Type="http://schemas.openxmlformats.org/officeDocument/2006/relationships/audio" Target="../media/audio6.wav"/><Relationship Id="rId11" Type="http://schemas.openxmlformats.org/officeDocument/2006/relationships/audio" Target="../media/audio8.wav"/><Relationship Id="rId5" Type="http://schemas.openxmlformats.org/officeDocument/2006/relationships/audio" Target="../media/audio5.wav"/><Relationship Id="rId15" Type="http://schemas.openxmlformats.org/officeDocument/2006/relationships/image" Target="../media/image19.png"/><Relationship Id="rId10" Type="http://schemas.openxmlformats.org/officeDocument/2006/relationships/image" Target="../media/image17.jpeg"/><Relationship Id="rId4" Type="http://schemas.openxmlformats.org/officeDocument/2006/relationships/audio" Target="../media/audio4.wav"/><Relationship Id="rId9" Type="http://schemas.openxmlformats.org/officeDocument/2006/relationships/image" Target="../media/image16.png"/><Relationship Id="rId14" Type="http://schemas.microsoft.com/office/2017/06/relationships/model3d" Target="../media/model3d6.glb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9.wav"/><Relationship Id="rId7" Type="http://schemas.microsoft.com/office/2017/06/relationships/model3d" Target="../media/model3d11.glb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gif"/><Relationship Id="rId5" Type="http://schemas.openxmlformats.org/officeDocument/2006/relationships/image" Target="../media/image5.gif"/><Relationship Id="rId4" Type="http://schemas.openxmlformats.org/officeDocument/2006/relationships/audio" Target="../media/audio10.wav"/><Relationship Id="rId9" Type="http://schemas.openxmlformats.org/officeDocument/2006/relationships/slide" Target="slide23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9.wav"/><Relationship Id="rId7" Type="http://schemas.microsoft.com/office/2017/06/relationships/model3d" Target="../media/model3d11.glb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gif"/><Relationship Id="rId5" Type="http://schemas.openxmlformats.org/officeDocument/2006/relationships/image" Target="../media/image5.gif"/><Relationship Id="rId4" Type="http://schemas.openxmlformats.org/officeDocument/2006/relationships/audio" Target="../media/audio10.wav"/><Relationship Id="rId9" Type="http://schemas.openxmlformats.org/officeDocument/2006/relationships/slide" Target="slide23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9.wav"/><Relationship Id="rId7" Type="http://schemas.microsoft.com/office/2017/06/relationships/model3d" Target="../media/model3d11.glb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gif"/><Relationship Id="rId5" Type="http://schemas.openxmlformats.org/officeDocument/2006/relationships/image" Target="../media/image5.gif"/><Relationship Id="rId4" Type="http://schemas.openxmlformats.org/officeDocument/2006/relationships/audio" Target="../media/audio10.wav"/><Relationship Id="rId9" Type="http://schemas.openxmlformats.org/officeDocument/2006/relationships/slide" Target="slide23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slide" Target="slide23.xml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microsoft.com/office/2017/06/relationships/model3d" Target="../media/model3d8.glb"/><Relationship Id="rId11" Type="http://schemas.openxmlformats.org/officeDocument/2006/relationships/image" Target="../media/image39.png"/><Relationship Id="rId5" Type="http://schemas.openxmlformats.org/officeDocument/2006/relationships/image" Target="../media/image38.jpg"/><Relationship Id="rId10" Type="http://schemas.microsoft.com/office/2017/06/relationships/model3d" Target="../media/model3d12.glb"/><Relationship Id="rId4" Type="http://schemas.openxmlformats.org/officeDocument/2006/relationships/audio" Target="../media/audio2.wav"/><Relationship Id="rId9" Type="http://schemas.openxmlformats.org/officeDocument/2006/relationships/image" Target="../media/image28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8" Type="http://schemas.microsoft.com/office/2017/06/relationships/model3d" Target="../media/model3d9.glb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4.png"/><Relationship Id="rId12" Type="http://schemas.openxmlformats.org/officeDocument/2006/relationships/image" Target="../media/image28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microsoft.com/office/2017/06/relationships/model3d" Target="../media/model3d8.glb"/><Relationship Id="rId11" Type="http://schemas.openxmlformats.org/officeDocument/2006/relationships/image" Target="../media/image27.png"/><Relationship Id="rId5" Type="http://schemas.openxmlformats.org/officeDocument/2006/relationships/image" Target="../media/image23.png"/><Relationship Id="rId10" Type="http://schemas.openxmlformats.org/officeDocument/2006/relationships/image" Target="../media/image26.gif"/><Relationship Id="rId4" Type="http://schemas.openxmlformats.org/officeDocument/2006/relationships/audio" Target="../media/audio2.wav"/><Relationship Id="rId9" Type="http://schemas.openxmlformats.org/officeDocument/2006/relationships/image" Target="../media/image25.png"/><Relationship Id="rId14" Type="http://schemas.openxmlformats.org/officeDocument/2006/relationships/slide" Target="slide23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0.jpeg"/><Relationship Id="rId7" Type="http://schemas.microsoft.com/office/2017/06/relationships/model3d" Target="../media/model3d4.glb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microsoft.com/office/2017/06/relationships/model3d" Target="../media/model3d3.glb"/><Relationship Id="rId10" Type="http://schemas.microsoft.com/office/2017/06/relationships/model3d" Target="../media/model3d5.glb"/><Relationship Id="rId4" Type="http://schemas.openxmlformats.org/officeDocument/2006/relationships/image" Target="../media/image1.gif"/><Relationship Id="rId9" Type="http://schemas.openxmlformats.org/officeDocument/2006/relationships/image" Target="../media/image12.png"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17/06/relationships/model3d" Target="../media/model3d9.glb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4.png"/><Relationship Id="rId12" Type="http://schemas.openxmlformats.org/officeDocument/2006/relationships/image" Target="../media/image28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microsoft.com/office/2017/06/relationships/model3d" Target="../media/model3d8.glb"/><Relationship Id="rId11" Type="http://schemas.openxmlformats.org/officeDocument/2006/relationships/image" Target="../media/image27.png"/><Relationship Id="rId5" Type="http://schemas.openxmlformats.org/officeDocument/2006/relationships/image" Target="../media/image23.png"/><Relationship Id="rId10" Type="http://schemas.openxmlformats.org/officeDocument/2006/relationships/image" Target="../media/image26.gif"/><Relationship Id="rId4" Type="http://schemas.openxmlformats.org/officeDocument/2006/relationships/audio" Target="../media/audio2.wav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13" Type="http://schemas.openxmlformats.org/officeDocument/2006/relationships/image" Target="../media/image18.gif"/><Relationship Id="rId3" Type="http://schemas.openxmlformats.org/officeDocument/2006/relationships/notesSlide" Target="../notesSlides/notesSlide2.xml"/><Relationship Id="rId7" Type="http://schemas.openxmlformats.org/officeDocument/2006/relationships/audio" Target="../media/audio7.wav"/><Relationship Id="rId12" Type="http://schemas.openxmlformats.org/officeDocument/2006/relationships/image" Target="../media/image5.gif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.xml"/><Relationship Id="rId6" Type="http://schemas.openxmlformats.org/officeDocument/2006/relationships/audio" Target="../media/audio6.wav"/><Relationship Id="rId11" Type="http://schemas.openxmlformats.org/officeDocument/2006/relationships/audio" Target="../media/audio8.wav"/><Relationship Id="rId5" Type="http://schemas.openxmlformats.org/officeDocument/2006/relationships/audio" Target="../media/audio5.wav"/><Relationship Id="rId15" Type="http://schemas.openxmlformats.org/officeDocument/2006/relationships/image" Target="../media/image20.png"/><Relationship Id="rId10" Type="http://schemas.openxmlformats.org/officeDocument/2006/relationships/image" Target="../media/image17.jpeg"/><Relationship Id="rId4" Type="http://schemas.openxmlformats.org/officeDocument/2006/relationships/audio" Target="../media/audio4.wav"/><Relationship Id="rId9" Type="http://schemas.openxmlformats.org/officeDocument/2006/relationships/image" Target="../media/image16.png"/><Relationship Id="rId14" Type="http://schemas.microsoft.com/office/2017/06/relationships/model3d" Target="../media/model3d7.glb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13" Type="http://schemas.openxmlformats.org/officeDocument/2006/relationships/image" Target="../media/image18.gif"/><Relationship Id="rId3" Type="http://schemas.openxmlformats.org/officeDocument/2006/relationships/notesSlide" Target="../notesSlides/notesSlide3.xml"/><Relationship Id="rId7" Type="http://schemas.openxmlformats.org/officeDocument/2006/relationships/audio" Target="../media/audio7.wav"/><Relationship Id="rId12" Type="http://schemas.openxmlformats.org/officeDocument/2006/relationships/image" Target="../media/image5.gif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3.xml"/><Relationship Id="rId6" Type="http://schemas.openxmlformats.org/officeDocument/2006/relationships/audio" Target="../media/audio6.wav"/><Relationship Id="rId11" Type="http://schemas.openxmlformats.org/officeDocument/2006/relationships/audio" Target="../media/audio8.wav"/><Relationship Id="rId5" Type="http://schemas.openxmlformats.org/officeDocument/2006/relationships/audio" Target="../media/audio5.wav"/><Relationship Id="rId15" Type="http://schemas.openxmlformats.org/officeDocument/2006/relationships/image" Target="../media/image20.png"/><Relationship Id="rId10" Type="http://schemas.openxmlformats.org/officeDocument/2006/relationships/image" Target="../media/image17.jpeg"/><Relationship Id="rId4" Type="http://schemas.openxmlformats.org/officeDocument/2006/relationships/audio" Target="../media/audio4.wav"/><Relationship Id="rId9" Type="http://schemas.openxmlformats.org/officeDocument/2006/relationships/image" Target="../media/image16.png"/><Relationship Id="rId14" Type="http://schemas.microsoft.com/office/2017/06/relationships/model3d" Target="../media/model3d7.glb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13" Type="http://schemas.openxmlformats.org/officeDocument/2006/relationships/image" Target="../media/image20.png"/><Relationship Id="rId3" Type="http://schemas.openxmlformats.org/officeDocument/2006/relationships/notesSlide" Target="../notesSlides/notesSlide4.xml"/><Relationship Id="rId7" Type="http://schemas.openxmlformats.org/officeDocument/2006/relationships/audio" Target="../media/audio7.wav"/><Relationship Id="rId12" Type="http://schemas.microsoft.com/office/2017/06/relationships/model3d" Target="../media/model3d7.glb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4.xml"/><Relationship Id="rId6" Type="http://schemas.openxmlformats.org/officeDocument/2006/relationships/audio" Target="../media/audio6.wav"/><Relationship Id="rId11" Type="http://schemas.openxmlformats.org/officeDocument/2006/relationships/audio" Target="../media/audio8.wav"/><Relationship Id="rId5" Type="http://schemas.openxmlformats.org/officeDocument/2006/relationships/audio" Target="../media/audio5.wav"/><Relationship Id="rId15" Type="http://schemas.openxmlformats.org/officeDocument/2006/relationships/image" Target="../media/image18.gif"/><Relationship Id="rId10" Type="http://schemas.openxmlformats.org/officeDocument/2006/relationships/image" Target="../media/image17.jpeg"/><Relationship Id="rId4" Type="http://schemas.openxmlformats.org/officeDocument/2006/relationships/audio" Target="../media/audio4.wav"/><Relationship Id="rId9" Type="http://schemas.openxmlformats.org/officeDocument/2006/relationships/image" Target="../media/image16.png"/><Relationship Id="rId14" Type="http://schemas.openxmlformats.org/officeDocument/2006/relationships/image" Target="../media/image5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13" Type="http://schemas.openxmlformats.org/officeDocument/2006/relationships/image" Target="../media/image20.png"/><Relationship Id="rId3" Type="http://schemas.openxmlformats.org/officeDocument/2006/relationships/notesSlide" Target="../notesSlides/notesSlide5.xml"/><Relationship Id="rId7" Type="http://schemas.openxmlformats.org/officeDocument/2006/relationships/audio" Target="../media/audio7.wav"/><Relationship Id="rId12" Type="http://schemas.microsoft.com/office/2017/06/relationships/model3d" Target="../media/model3d7.glb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5.xml"/><Relationship Id="rId6" Type="http://schemas.openxmlformats.org/officeDocument/2006/relationships/audio" Target="../media/audio6.wav"/><Relationship Id="rId11" Type="http://schemas.openxmlformats.org/officeDocument/2006/relationships/audio" Target="../media/audio8.wav"/><Relationship Id="rId5" Type="http://schemas.openxmlformats.org/officeDocument/2006/relationships/audio" Target="../media/audio5.wav"/><Relationship Id="rId15" Type="http://schemas.openxmlformats.org/officeDocument/2006/relationships/image" Target="../media/image18.gif"/><Relationship Id="rId10" Type="http://schemas.openxmlformats.org/officeDocument/2006/relationships/image" Target="../media/image17.jpeg"/><Relationship Id="rId4" Type="http://schemas.openxmlformats.org/officeDocument/2006/relationships/audio" Target="../media/audio4.wav"/><Relationship Id="rId9" Type="http://schemas.openxmlformats.org/officeDocument/2006/relationships/image" Target="../media/image16.png"/><Relationship Id="rId14" Type="http://schemas.openxmlformats.org/officeDocument/2006/relationships/image" Target="../media/image5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13" Type="http://schemas.openxmlformats.org/officeDocument/2006/relationships/image" Target="../media/image20.png"/><Relationship Id="rId3" Type="http://schemas.openxmlformats.org/officeDocument/2006/relationships/notesSlide" Target="../notesSlides/notesSlide6.xml"/><Relationship Id="rId7" Type="http://schemas.openxmlformats.org/officeDocument/2006/relationships/audio" Target="../media/audio7.wav"/><Relationship Id="rId12" Type="http://schemas.microsoft.com/office/2017/06/relationships/model3d" Target="../media/model3d7.glb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6.xml"/><Relationship Id="rId6" Type="http://schemas.openxmlformats.org/officeDocument/2006/relationships/audio" Target="../media/audio6.wav"/><Relationship Id="rId11" Type="http://schemas.openxmlformats.org/officeDocument/2006/relationships/audio" Target="../media/audio8.wav"/><Relationship Id="rId5" Type="http://schemas.openxmlformats.org/officeDocument/2006/relationships/audio" Target="../media/audio5.wav"/><Relationship Id="rId15" Type="http://schemas.openxmlformats.org/officeDocument/2006/relationships/image" Target="../media/image18.gif"/><Relationship Id="rId10" Type="http://schemas.openxmlformats.org/officeDocument/2006/relationships/image" Target="../media/image17.jpeg"/><Relationship Id="rId4" Type="http://schemas.openxmlformats.org/officeDocument/2006/relationships/audio" Target="../media/audio4.wav"/><Relationship Id="rId9" Type="http://schemas.openxmlformats.org/officeDocument/2006/relationships/image" Target="../media/image16.png"/><Relationship Id="rId14" Type="http://schemas.openxmlformats.org/officeDocument/2006/relationships/image" Target="../media/image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2" name="Group 13"/>
          <p:cNvGrpSpPr>
            <a:grpSpLocks/>
          </p:cNvGrpSpPr>
          <p:nvPr/>
        </p:nvGrpSpPr>
        <p:grpSpPr bwMode="auto">
          <a:xfrm>
            <a:off x="436506" y="703263"/>
            <a:ext cx="11229629" cy="1238250"/>
            <a:chOff x="216" y="562"/>
            <a:chExt cx="5328" cy="780"/>
          </a:xfrm>
        </p:grpSpPr>
        <p:pic>
          <p:nvPicPr>
            <p:cNvPr id="2059" name="Picture 15" descr="33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" y="1294"/>
              <a:ext cx="5328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6" descr="13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20688">
              <a:off x="310" y="562"/>
              <a:ext cx="1872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1" name="Picture 17" descr="13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830273" flipH="1">
              <a:off x="3675" y="584"/>
              <a:ext cx="1728" cy="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66" name="WordArt 18"/>
          <p:cNvSpPr>
            <a:spLocks noChangeArrowheads="1" noChangeShapeType="1" noTextEdit="1"/>
          </p:cNvSpPr>
          <p:nvPr/>
        </p:nvSpPr>
        <p:spPr bwMode="auto">
          <a:xfrm>
            <a:off x="2357126" y="2074005"/>
            <a:ext cx="7600790" cy="7137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UTM Guanine" panose="02040603050506020204" pitchFamily="18" charset="0"/>
              </a:rPr>
              <a:t>MAZZARELLO - CON YÊU MẸ</a:t>
            </a:r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.VnBahamasBH" panose="020BE200000000000000" pitchFamily="34" charset="0"/>
            </a:endParaRPr>
          </a:p>
        </p:txBody>
      </p:sp>
      <p:sp>
        <p:nvSpPr>
          <p:cNvPr id="2067" name="Text Box 19"/>
          <p:cNvSpPr txBox="1">
            <a:spLocks noChangeArrowheads="1"/>
          </p:cNvSpPr>
          <p:nvPr/>
        </p:nvSpPr>
        <p:spPr bwMode="auto">
          <a:xfrm>
            <a:off x="2375931" y="3073523"/>
            <a:ext cx="6934200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BahamasBH" panose="020BE200000000000000" pitchFamily="34" charset="0"/>
              </a:rPr>
              <a:t>VUI HỌC</a:t>
            </a:r>
          </a:p>
          <a:p>
            <a:pPr algn="ctr"/>
            <a:r>
              <a:rPr lang="en-US" sz="3600" dirty="0">
                <a:solidFill>
                  <a:srgbClr val="0000FF"/>
                </a:solidFill>
              </a:rPr>
              <a:t>VỀ MẸ THÁNH MAZZARELLO,</a:t>
            </a:r>
            <a:endParaRPr lang="vi-VN" sz="3600" dirty="0">
              <a:solidFill>
                <a:srgbClr val="0000FF"/>
              </a:solidFill>
            </a:endParaRPr>
          </a:p>
          <a:p>
            <a:pPr algn="ctr"/>
            <a:r>
              <a:rPr lang="en-US" sz="3600" dirty="0">
                <a:solidFill>
                  <a:srgbClr val="0000FF"/>
                </a:solidFill>
              </a:rPr>
              <a:t>MAIN TẠI MORNESE</a:t>
            </a:r>
            <a:r>
              <a:rPr lang="en-US" altLang="en-US" sz="36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BahamasBH" panose="020BE200000000000000" pitchFamily="34" charset="0"/>
              </a:rPr>
              <a:t> </a:t>
            </a:r>
          </a:p>
        </p:txBody>
      </p:sp>
      <p:pic>
        <p:nvPicPr>
          <p:cNvPr id="2068" name="8. Ket thuc cau hoi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9" name="beep2907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1" name="chaomung.wav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180480"/>
            <a:ext cx="67919" cy="67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4513" y="4770163"/>
            <a:ext cx="2664308" cy="19982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021" y="5113711"/>
            <a:ext cx="1744289" cy="174428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05" y="5084585"/>
            <a:ext cx="2015626" cy="1634292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Model 1" descr="Lots of hearts">
                <a:extLst>
                  <a:ext uri="{FF2B5EF4-FFF2-40B4-BE49-F238E27FC236}">
                    <a16:creationId xmlns:a16="http://schemas.microsoft.com/office/drawing/2014/main" id="{0286F0C9-AB8B-4C42-97FA-74E66F29B81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2615320"/>
                  </p:ext>
                </p:extLst>
              </p:nvPr>
            </p:nvGraphicFramePr>
            <p:xfrm>
              <a:off x="4536493" y="90642"/>
              <a:ext cx="2900932" cy="3160449"/>
            </p:xfrm>
            <a:graphic>
              <a:graphicData uri="http://schemas.microsoft.com/office/drawing/2017/model3d">
                <am3d:model3d r:embed="rId13">
                  <am3d:spPr>
                    <a:xfrm>
                      <a:off x="0" y="0"/>
                      <a:ext cx="2900932" cy="3160449"/>
                    </a:xfrm>
                    <a:prstGeom prst="rect">
                      <a:avLst/>
                    </a:prstGeom>
                  </am3d:spPr>
                  <am3d:camera>
                    <am3d:pos x="0" y="0" z="6929154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5968953" d="1000000"/>
                    <am3d:preTrans dx="1192864" dy="-18034074" dz="211283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4"/>
                  </am3d:raster>
                  <am3d:objViewport viewportSz="464463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Model 1" descr="Lots of hearts">
                <a:extLst>
                  <a:ext uri="{FF2B5EF4-FFF2-40B4-BE49-F238E27FC236}">
                    <a16:creationId xmlns:a16="http://schemas.microsoft.com/office/drawing/2014/main" id="{0286F0C9-AB8B-4C42-97FA-74E66F29B81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536493" y="90642"/>
                <a:ext cx="2900932" cy="316044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54931479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khoi d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" presetID="5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155" decel="1000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155" decel="100000"/>
                                        <p:tgtEl>
                                          <p:spTgt spid="206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5" dur="1155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6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" dur="1155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8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9" presetID="37" presetClass="emph" presetSubtype="128" repeatCount="indefinite" accel="10000" decel="9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0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376" fill="hold"/>
                                        <p:tgtEl>
                                          <p:spTgt spid="20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8"/>
                  </p:tgtEl>
                </p:cond>
              </p:nextCondLst>
            </p:seq>
            <p:audio>
              <p:cMediaNode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68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03" fill="hold"/>
                                        <p:tgtEl>
                                          <p:spTgt spid="20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9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69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0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 nodeType="clickPar">
                      <p:stCondLst>
                        <p:cond delay="0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460" fill="hold"/>
                                        <p:tgtEl>
                                          <p:spTgt spid="20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1"/>
                  </p:tgtEl>
                </p:cond>
              </p:nextCondLst>
            </p:seq>
            <p:audio>
              <p:cMediaNode>
                <p:cTn id="3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71"/>
                </p:tgtEl>
              </p:cMediaNode>
            </p:audio>
          </p:childTnLst>
        </p:cTn>
      </p:par>
    </p:tnLst>
    <p:bldLst>
      <p:bldP spid="206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6" name="Picture 29" descr="Picture1"/>
          <p:cNvPicPr>
            <a:picLocks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6" y="755651"/>
            <a:ext cx="12173026" cy="12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1611234" y="3277405"/>
            <a:ext cx="8611464" cy="735796"/>
          </a:xfrm>
          <a:prstGeom prst="roundRect">
            <a:avLst>
              <a:gd name="adj" fmla="val 16667"/>
            </a:avLst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vi-VN" sz="3200" b="1">
                <a:solidFill>
                  <a:schemeClr val="bg1"/>
                </a:solidFill>
              </a:rPr>
              <a:t>Là một nông dân cần cù, đạo đức</a:t>
            </a:r>
            <a:endParaRPr lang="en-US" sz="3200" b="1" dirty="0">
              <a:solidFill>
                <a:schemeClr val="bg1"/>
              </a:solidFill>
            </a:endParaRPr>
          </a:p>
        </p:txBody>
      </p:sp>
      <p:grpSp>
        <p:nvGrpSpPr>
          <p:cNvPr id="64" name="Group 63"/>
          <p:cNvGrpSpPr/>
          <p:nvPr/>
        </p:nvGrpSpPr>
        <p:grpSpPr>
          <a:xfrm>
            <a:off x="-44456" y="-85725"/>
            <a:ext cx="626494" cy="7162800"/>
            <a:chOff x="-44453" y="-85725"/>
            <a:chExt cx="626494" cy="7162800"/>
          </a:xfrm>
        </p:grpSpPr>
        <p:grpSp>
          <p:nvGrpSpPr>
            <p:cNvPr id="65" name="Group 51"/>
            <p:cNvGrpSpPr>
              <a:grpSpLocks/>
            </p:cNvGrpSpPr>
            <p:nvPr/>
          </p:nvGrpSpPr>
          <p:grpSpPr bwMode="auto">
            <a:xfrm>
              <a:off x="-12700" y="-85725"/>
              <a:ext cx="320675" cy="7162800"/>
              <a:chOff x="202295" y="-322943"/>
              <a:chExt cx="319314" cy="7180943"/>
            </a:xfrm>
          </p:grpSpPr>
          <p:sp>
            <p:nvSpPr>
              <p:cNvPr id="70" name="Rectangle 69"/>
              <p:cNvSpPr/>
              <p:nvPr/>
            </p:nvSpPr>
            <p:spPr bwMode="auto">
              <a:xfrm>
                <a:off x="202295" y="-322943"/>
                <a:ext cx="319314" cy="7166620"/>
              </a:xfrm>
              <a:prstGeom prst="rect">
                <a:avLst/>
              </a:prstGeom>
              <a:solidFill>
                <a:schemeClr val="tx2">
                  <a:lumMod val="95000"/>
                  <a:lumOff val="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sz="2000">
                  <a:latin typeface=".VnTime" pitchFamily="34" charset="0"/>
                </a:endParaRPr>
              </a:p>
            </p:txBody>
          </p:sp>
          <p:sp>
            <p:nvSpPr>
              <p:cNvPr id="71" name="Rectangle 10"/>
              <p:cNvSpPr>
                <a:spLocks noChangeArrowheads="1"/>
              </p:cNvSpPr>
              <p:nvPr/>
            </p:nvSpPr>
            <p:spPr bwMode="auto">
              <a:xfrm>
                <a:off x="238583" y="-322943"/>
                <a:ext cx="228600" cy="7166429"/>
              </a:xfrm>
              <a:prstGeom prst="rect">
                <a:avLst/>
              </a:prstGeom>
              <a:solidFill>
                <a:srgbClr val="0066FF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altLang="en-US" sz="2000">
                  <a:latin typeface=".VnTime" pitchFamily="34" charset="0"/>
                </a:endParaRPr>
              </a:p>
            </p:txBody>
          </p:sp>
          <p:sp>
            <p:nvSpPr>
              <p:cNvPr id="72" name="Rectangle 71"/>
              <p:cNvSpPr/>
              <p:nvPr/>
            </p:nvSpPr>
            <p:spPr bwMode="auto">
              <a:xfrm>
                <a:off x="324014" y="-308620"/>
                <a:ext cx="75877" cy="7166620"/>
              </a:xfrm>
              <a:prstGeom prst="rect">
                <a:avLst/>
              </a:prstGeom>
              <a:solidFill>
                <a:srgbClr val="A3C8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sz="2000">
                  <a:effectLst>
                    <a:glow rad="101600">
                      <a:schemeClr val="accent1">
                        <a:satMod val="175000"/>
                        <a:alpha val="40000"/>
                      </a:schemeClr>
                    </a:glow>
                  </a:effectLst>
                  <a:latin typeface=".VnTime" pitchFamily="34" charset="0"/>
                </a:endParaRPr>
              </a:p>
            </p:txBody>
          </p:sp>
        </p:grpSp>
        <p:pic>
          <p:nvPicPr>
            <p:cNvPr id="66" name="Picture 37" descr="Blue_chapterlist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4453" y="3482088"/>
              <a:ext cx="593725" cy="350838"/>
            </a:xfrm>
            <a:prstGeom prst="rect">
              <a:avLst/>
            </a:prstGeom>
            <a:noFill/>
            <a:ln>
              <a:noFill/>
            </a:ln>
            <a:effectLst>
              <a:outerShdw dist="107763" dir="189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" name="Picture 37" descr="Blue_chapterlist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209" y="4549685"/>
              <a:ext cx="593725" cy="350838"/>
            </a:xfrm>
            <a:prstGeom prst="rect">
              <a:avLst/>
            </a:prstGeom>
            <a:noFill/>
            <a:ln>
              <a:noFill/>
            </a:ln>
            <a:effectLst>
              <a:outerShdw dist="107763" dir="189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" name="Picture 37" descr="Blue_chapterlist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684" y="5488686"/>
              <a:ext cx="593725" cy="350838"/>
            </a:xfrm>
            <a:prstGeom prst="rect">
              <a:avLst/>
            </a:prstGeom>
            <a:noFill/>
            <a:ln>
              <a:noFill/>
            </a:ln>
            <a:effectLst>
              <a:outerShdw dist="107763" dir="189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1856799" y="1600292"/>
            <a:ext cx="8349822" cy="1117554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it-IT" sz="3600" b="1">
                <a:solidFill>
                  <a:schemeClr val="bg1"/>
                </a:solidFill>
              </a:rPr>
              <a:t>Ba của Maria Domenica Mazzarello </a:t>
            </a:r>
            <a:endParaRPr lang="en-US" altLang="en-US" sz="3600" dirty="0">
              <a:solidFill>
                <a:schemeClr val="bg1"/>
              </a:solidFill>
            </a:endParaRPr>
          </a:p>
        </p:txBody>
      </p: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1577891" y="4202114"/>
            <a:ext cx="8611465" cy="959632"/>
          </a:xfrm>
          <a:prstGeom prst="roundRect">
            <a:avLst>
              <a:gd name="adj" fmla="val 16667"/>
            </a:avLst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vi-VN" sz="3200" b="1" dirty="0" err="1">
                <a:solidFill>
                  <a:schemeClr val="bg1"/>
                </a:solidFill>
              </a:rPr>
              <a:t>Là</a:t>
            </a:r>
            <a:r>
              <a:rPr lang="vi-VN" sz="3200" b="1" dirty="0">
                <a:solidFill>
                  <a:schemeClr val="bg1"/>
                </a:solidFill>
              </a:rPr>
              <a:t> </a:t>
            </a:r>
            <a:r>
              <a:rPr lang="vi-VN" sz="3200" b="1" dirty="0" err="1">
                <a:solidFill>
                  <a:schemeClr val="bg1"/>
                </a:solidFill>
              </a:rPr>
              <a:t>một</a:t>
            </a:r>
            <a:r>
              <a:rPr lang="vi-VN" sz="3200" b="1" dirty="0">
                <a:solidFill>
                  <a:schemeClr val="bg1"/>
                </a:solidFill>
              </a:rPr>
              <a:t> </a:t>
            </a:r>
            <a:r>
              <a:rPr lang="vi-VN" sz="3200" b="1" dirty="0" err="1">
                <a:solidFill>
                  <a:schemeClr val="bg1"/>
                </a:solidFill>
              </a:rPr>
              <a:t>người</a:t>
            </a:r>
            <a:r>
              <a:rPr lang="vi-VN" sz="3200" b="1" dirty="0">
                <a:solidFill>
                  <a:schemeClr val="bg1"/>
                </a:solidFill>
              </a:rPr>
              <a:t> </a:t>
            </a:r>
            <a:r>
              <a:rPr lang="vi-VN" sz="3200" b="1" dirty="0" err="1">
                <a:solidFill>
                  <a:schemeClr val="bg1"/>
                </a:solidFill>
              </a:rPr>
              <a:t>có</a:t>
            </a:r>
            <a:r>
              <a:rPr lang="vi-VN" sz="3200" b="1" dirty="0">
                <a:solidFill>
                  <a:schemeClr val="bg1"/>
                </a:solidFill>
              </a:rPr>
              <a:t> </a:t>
            </a:r>
            <a:r>
              <a:rPr lang="vi-VN" sz="3200" b="1" dirty="0" err="1">
                <a:solidFill>
                  <a:schemeClr val="bg1"/>
                </a:solidFill>
              </a:rPr>
              <a:t>học</a:t>
            </a:r>
            <a:r>
              <a:rPr lang="vi-VN" sz="3200" b="1" dirty="0">
                <a:solidFill>
                  <a:schemeClr val="bg1"/>
                </a:solidFill>
              </a:rPr>
              <a:t> </a:t>
            </a:r>
            <a:r>
              <a:rPr lang="vi-VN" sz="3200" b="1" dirty="0" err="1">
                <a:solidFill>
                  <a:schemeClr val="bg1"/>
                </a:solidFill>
              </a:rPr>
              <a:t>thức</a:t>
            </a:r>
            <a:r>
              <a:rPr lang="vi-VN" sz="3200" b="1" dirty="0">
                <a:solidFill>
                  <a:schemeClr val="bg1"/>
                </a:solidFill>
              </a:rPr>
              <a:t> cao,</a:t>
            </a:r>
          </a:p>
          <a:p>
            <a:pPr algn="ctr"/>
            <a:r>
              <a:rPr lang="vi-VN" sz="3200" b="1" dirty="0">
                <a:solidFill>
                  <a:schemeClr val="bg1"/>
                </a:solidFill>
              </a:rPr>
              <a:t> </a:t>
            </a:r>
            <a:r>
              <a:rPr lang="vi-VN" sz="3200" b="1" dirty="0" err="1">
                <a:solidFill>
                  <a:schemeClr val="bg1"/>
                </a:solidFill>
              </a:rPr>
              <a:t>làm</a:t>
            </a:r>
            <a:r>
              <a:rPr lang="vi-VN" sz="3200" b="1" dirty="0">
                <a:solidFill>
                  <a:schemeClr val="bg1"/>
                </a:solidFill>
              </a:rPr>
              <a:t> </a:t>
            </a:r>
            <a:r>
              <a:rPr lang="vi-VN" sz="3200" b="1" dirty="0" err="1">
                <a:solidFill>
                  <a:schemeClr val="bg1"/>
                </a:solidFill>
              </a:rPr>
              <a:t>việc</a:t>
            </a:r>
            <a:r>
              <a:rPr lang="vi-VN" sz="3200" b="1" dirty="0">
                <a:solidFill>
                  <a:schemeClr val="bg1"/>
                </a:solidFill>
              </a:rPr>
              <a:t> </a:t>
            </a:r>
            <a:r>
              <a:rPr lang="vi-VN" sz="3200" b="1" dirty="0" err="1">
                <a:solidFill>
                  <a:schemeClr val="bg1"/>
                </a:solidFill>
              </a:rPr>
              <a:t>tại</a:t>
            </a:r>
            <a:r>
              <a:rPr lang="vi-VN" sz="3200" b="1" dirty="0">
                <a:solidFill>
                  <a:schemeClr val="bg1"/>
                </a:solidFill>
              </a:rPr>
              <a:t> </a:t>
            </a:r>
            <a:r>
              <a:rPr lang="vi-VN" sz="3200" b="1" dirty="0" err="1">
                <a:solidFill>
                  <a:schemeClr val="bg1"/>
                </a:solidFill>
              </a:rPr>
              <a:t>phường</a:t>
            </a:r>
            <a:r>
              <a:rPr lang="vi-VN" sz="3200" b="1" dirty="0">
                <a:solidFill>
                  <a:schemeClr val="bg1"/>
                </a:solidFill>
              </a:rPr>
              <a:t> </a:t>
            </a:r>
            <a:r>
              <a:rPr lang="vi-VN" sz="3200" b="1" dirty="0" err="1">
                <a:solidFill>
                  <a:schemeClr val="bg1"/>
                </a:solidFill>
              </a:rPr>
              <a:t>xã</a:t>
            </a:r>
            <a:endParaRPr lang="en-US" altLang="en-US" sz="3200" b="1" dirty="0">
              <a:solidFill>
                <a:schemeClr val="bg1"/>
              </a:solidFill>
            </a:endParaRPr>
          </a:p>
        </p:txBody>
      </p:sp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13" y="32496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432812" y="33226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 sz="2000"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639188" y="34353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63" y="42402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413762" y="43132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 sz="2000"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620138" y="44259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1537711" y="5375137"/>
            <a:ext cx="8701063" cy="735796"/>
          </a:xfrm>
          <a:prstGeom prst="roundRect">
            <a:avLst>
              <a:gd name="adj" fmla="val 16667"/>
            </a:avLst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vi-VN" sz="3200" b="1">
                <a:solidFill>
                  <a:schemeClr val="bg1"/>
                </a:solidFill>
              </a:rPr>
              <a:t>Là một người cứng cỏi và hơi độc tài</a:t>
            </a:r>
            <a:endParaRPr lang="en-US" altLang="en-US" sz="3200" b="1" dirty="0">
              <a:solidFill>
                <a:schemeClr val="bg1"/>
              </a:solidFill>
            </a:endParaRPr>
          </a:p>
        </p:txBody>
      </p:sp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63" y="52308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413762" y="53038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 sz="2000">
              <a:latin typeface=".VnTime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620138" y="54165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7195" name="AutoShape 27"/>
          <p:cNvSpPr>
            <a:spLocks noChangeArrowheads="1"/>
          </p:cNvSpPr>
          <p:nvPr/>
        </p:nvSpPr>
        <p:spPr bwMode="auto">
          <a:xfrm>
            <a:off x="313749" y="1600292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en-US" dirty="0"/>
          </a:p>
        </p:txBody>
      </p:sp>
      <p:sp>
        <p:nvSpPr>
          <p:cNvPr id="7196" name="WordArt 28"/>
          <p:cNvSpPr>
            <a:spLocks noChangeArrowheads="1" noChangeShapeType="1" noTextEdit="1"/>
          </p:cNvSpPr>
          <p:nvPr/>
        </p:nvSpPr>
        <p:spPr bwMode="auto">
          <a:xfrm>
            <a:off x="744755" y="1981155"/>
            <a:ext cx="685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 spc="50" dirty="0" err="1">
                <a:ln w="0"/>
                <a:solidFill>
                  <a:srgbClr val="0000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VNI-Times" pitchFamily="2" charset="0"/>
              </a:rPr>
              <a:t>Caâu</a:t>
            </a:r>
            <a:r>
              <a:rPr lang="en-US" sz="3600" kern="10" spc="50" dirty="0">
                <a:ln w="0"/>
                <a:solidFill>
                  <a:srgbClr val="0000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VNI-Times" pitchFamily="2" charset="0"/>
              </a:rPr>
              <a:t> 7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6" name="3D Model 45" descr="Sparkle heart">
                <a:extLst>
                  <a:ext uri="{FF2B5EF4-FFF2-40B4-BE49-F238E27FC236}">
                    <a16:creationId xmlns:a16="http://schemas.microsoft.com/office/drawing/2014/main" id="{C599BB7B-F3B7-48BD-ADBC-3FD7B56F077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77418274"/>
                  </p:ext>
                </p:extLst>
              </p:nvPr>
            </p:nvGraphicFramePr>
            <p:xfrm>
              <a:off x="152803" y="53673"/>
              <a:ext cx="1172622" cy="1176619"/>
            </p:xfrm>
            <a:graphic>
              <a:graphicData uri="http://schemas.microsoft.com/office/drawing/2017/model3d">
                <am3d:model3d r:embed="rId12">
                  <am3d:spPr>
                    <a:xfrm>
                      <a:off x="0" y="0"/>
                      <a:ext cx="1172622" cy="1176619"/>
                    </a:xfrm>
                    <a:prstGeom prst="rect">
                      <a:avLst/>
                    </a:prstGeom>
                  </am3d:spPr>
                  <am3d:camera>
                    <am3d:pos x="0" y="0" z="6690434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55022928" d="1000000"/>
                    <am3d:preTrans dx="0" dy="-16175479" dz="-554199"/>
                    <am3d:scale>
                      <am3d:sx n="1000000" d="1000000"/>
                      <am3d:sy n="1000000" d="1000000"/>
                      <am3d:sz n="1000000" d="1000000"/>
                    </am3d:scale>
                    <am3d:rot ax="55121" ay="1051137" az="16594"/>
                    <am3d:postTrans dx="0" dy="0" dz="0"/>
                  </am3d:trans>
                  <am3d:raster rName="Office3DRenderer" rVer="16.0.8326">
                    <am3d:blip r:embed="rId13"/>
                  </am3d:raster>
                  <am3d:objViewport viewportSz="170799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6" name="3D Model 45" descr="Sparkle heart">
                <a:extLst>
                  <a:ext uri="{FF2B5EF4-FFF2-40B4-BE49-F238E27FC236}">
                    <a16:creationId xmlns:a16="http://schemas.microsoft.com/office/drawing/2014/main" id="{C599BB7B-F3B7-48BD-ADBC-3FD7B56F077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52803" y="53673"/>
                <a:ext cx="1172622" cy="1176619"/>
              </a:xfrm>
              <a:prstGeom prst="rect">
                <a:avLst/>
              </a:prstGeom>
            </p:spPr>
          </p:pic>
        </mc:Fallback>
      </mc:AlternateContent>
      <p:grpSp>
        <p:nvGrpSpPr>
          <p:cNvPr id="47" name="Group 49">
            <a:extLst>
              <a:ext uri="{FF2B5EF4-FFF2-40B4-BE49-F238E27FC236}">
                <a16:creationId xmlns:a16="http://schemas.microsoft.com/office/drawing/2014/main" id="{3A79798A-8482-4000-B15D-BC8C91636525}"/>
              </a:ext>
            </a:extLst>
          </p:cNvPr>
          <p:cNvGrpSpPr>
            <a:grpSpLocks/>
          </p:cNvGrpSpPr>
          <p:nvPr/>
        </p:nvGrpSpPr>
        <p:grpSpPr bwMode="auto">
          <a:xfrm>
            <a:off x="10250204" y="2880472"/>
            <a:ext cx="1752600" cy="1524000"/>
            <a:chOff x="4320" y="2928"/>
            <a:chExt cx="1104" cy="1104"/>
          </a:xfrm>
        </p:grpSpPr>
        <p:sp>
          <p:nvSpPr>
            <p:cNvPr id="48" name="AutoShape 50">
              <a:extLst>
                <a:ext uri="{FF2B5EF4-FFF2-40B4-BE49-F238E27FC236}">
                  <a16:creationId xmlns:a16="http://schemas.microsoft.com/office/drawing/2014/main" id="{199F362A-3385-476F-A962-469AC093DF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altLang="en-US" sz="6000">
                <a:solidFill>
                  <a:srgbClr val="FF0066"/>
                </a:solidFill>
                <a:latin typeface=".VnHelvetInsH"/>
              </a:endParaRPr>
            </a:p>
          </p:txBody>
        </p:sp>
        <p:sp>
          <p:nvSpPr>
            <p:cNvPr id="49" name="WordArt 51">
              <a:extLst>
                <a:ext uri="{FF2B5EF4-FFF2-40B4-BE49-F238E27FC236}">
                  <a16:creationId xmlns:a16="http://schemas.microsoft.com/office/drawing/2014/main" id="{23CC97C9-BCED-4767-B9A9-460BE4D45A37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ECD2CABE-C19D-4829-9AA9-924A3F9C1ED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498" y="23164"/>
            <a:ext cx="1957991" cy="19579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03EA39A3-192F-4A3C-BD3B-7F373A7C2DA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2334" y="5006816"/>
            <a:ext cx="1914770" cy="17929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F482FF4A-3DC7-B748-2BD3-3F1376A4BAF5}"/>
              </a:ext>
            </a:extLst>
          </p:cNvPr>
          <p:cNvSpPr/>
          <p:nvPr/>
        </p:nvSpPr>
        <p:spPr>
          <a:xfrm>
            <a:off x="2374747" y="-22036"/>
            <a:ext cx="761458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/>
                <a:solidFill>
                  <a:schemeClr val="accent3"/>
                </a:solidFill>
                <a:latin typeface="UVN Mang Tre" panose="00000400000000000000" pitchFamily="2" charset="0"/>
              </a:rPr>
              <a:t>MAZZARELLO – CON YÊU MẸ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7908552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repeatCount="indefinite" accel="10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7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-1.48148E-6 L 3.54167E-6 -0.07222 " pathEditMode="relative" rAng="0" ptsTypes="AA">
                                      <p:cBhvr>
                                        <p:cTn id="7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37" grpId="0" animBg="1"/>
      <p:bldP spid="1043" grpId="0" animBg="1"/>
      <p:bldP spid="1044" grpId="0" animBg="1"/>
      <p:bldP spid="7" grpId="0" animBg="1"/>
      <p:bldP spid="8" grpId="0" animBg="1"/>
      <p:bldP spid="13" grpId="0" animBg="1"/>
      <p:bldP spid="15" grpId="0" animBg="1"/>
      <p:bldP spid="7195" grpId="0" animBg="1"/>
      <p:bldP spid="719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6" name="Picture 29" descr="Picture1"/>
          <p:cNvPicPr>
            <a:picLocks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6" y="755651"/>
            <a:ext cx="12173026" cy="12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1611233" y="2959192"/>
            <a:ext cx="8627541" cy="1054009"/>
          </a:xfrm>
          <a:prstGeom prst="roundRect">
            <a:avLst>
              <a:gd name="adj" fmla="val 16667"/>
            </a:avLst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vi-VN" sz="3200" b="1" dirty="0" err="1">
                <a:solidFill>
                  <a:schemeClr val="bg1"/>
                </a:solidFill>
              </a:rPr>
              <a:t>Mazzarello</a:t>
            </a:r>
            <a:r>
              <a:rPr lang="vi-VN" sz="3200" b="1" dirty="0">
                <a:solidFill>
                  <a:schemeClr val="bg1"/>
                </a:solidFill>
              </a:rPr>
              <a:t> đi </a:t>
            </a:r>
            <a:r>
              <a:rPr lang="vi-VN" sz="3200" b="1" dirty="0" err="1">
                <a:solidFill>
                  <a:schemeClr val="bg1"/>
                </a:solidFill>
              </a:rPr>
              <a:t>học</a:t>
            </a:r>
            <a:r>
              <a:rPr lang="vi-VN" sz="3200" b="1" dirty="0">
                <a:solidFill>
                  <a:schemeClr val="bg1"/>
                </a:solidFill>
              </a:rPr>
              <a:t> </a:t>
            </a:r>
            <a:r>
              <a:rPr lang="vi-VN" sz="3200" b="1" dirty="0" err="1">
                <a:solidFill>
                  <a:schemeClr val="bg1"/>
                </a:solidFill>
              </a:rPr>
              <a:t>tại</a:t>
            </a:r>
            <a:r>
              <a:rPr lang="vi-VN" sz="3200" b="1" dirty="0">
                <a:solidFill>
                  <a:schemeClr val="bg1"/>
                </a:solidFill>
              </a:rPr>
              <a:t> </a:t>
            </a:r>
            <a:r>
              <a:rPr lang="vi-VN" sz="3200" b="1" dirty="0" err="1">
                <a:solidFill>
                  <a:schemeClr val="bg1"/>
                </a:solidFill>
              </a:rPr>
              <a:t>trường</a:t>
            </a:r>
            <a:r>
              <a:rPr lang="vi-VN" sz="3200" b="1" dirty="0">
                <a:solidFill>
                  <a:schemeClr val="bg1"/>
                </a:solidFill>
              </a:rPr>
              <a:t> </a:t>
            </a:r>
            <a:r>
              <a:rPr lang="vi-VN" sz="3200" b="1" dirty="0" err="1">
                <a:solidFill>
                  <a:schemeClr val="bg1"/>
                </a:solidFill>
              </a:rPr>
              <a:t>làng</a:t>
            </a:r>
            <a:r>
              <a:rPr lang="vi-VN" sz="3200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vi-VN" sz="3200" b="1" dirty="0" err="1">
                <a:solidFill>
                  <a:schemeClr val="bg1"/>
                </a:solidFill>
              </a:rPr>
              <a:t>và</a:t>
            </a:r>
            <a:r>
              <a:rPr lang="vi-VN" sz="3200" b="1" dirty="0">
                <a:solidFill>
                  <a:schemeClr val="bg1"/>
                </a:solidFill>
              </a:rPr>
              <a:t> luôn </a:t>
            </a:r>
            <a:r>
              <a:rPr lang="vi-VN" sz="3200" b="1" dirty="0" err="1">
                <a:solidFill>
                  <a:schemeClr val="bg1"/>
                </a:solidFill>
              </a:rPr>
              <a:t>đạt</a:t>
            </a:r>
            <a:r>
              <a:rPr lang="vi-VN" sz="3200" b="1" dirty="0">
                <a:solidFill>
                  <a:schemeClr val="bg1"/>
                </a:solidFill>
              </a:rPr>
              <a:t> </a:t>
            </a:r>
            <a:r>
              <a:rPr lang="vi-VN" sz="3200" b="1" dirty="0" err="1">
                <a:solidFill>
                  <a:schemeClr val="bg1"/>
                </a:solidFill>
              </a:rPr>
              <a:t>giải</a:t>
            </a:r>
            <a:r>
              <a:rPr lang="vi-VN" sz="3200" b="1" dirty="0">
                <a:solidFill>
                  <a:schemeClr val="bg1"/>
                </a:solidFill>
              </a:rPr>
              <a:t> </a:t>
            </a:r>
            <a:r>
              <a:rPr lang="vi-VN" sz="3200" b="1" dirty="0" err="1">
                <a:solidFill>
                  <a:schemeClr val="bg1"/>
                </a:solidFill>
              </a:rPr>
              <a:t>nhất</a:t>
            </a:r>
            <a:endParaRPr lang="en-US" sz="3200" b="1" dirty="0">
              <a:solidFill>
                <a:schemeClr val="bg1"/>
              </a:solidFill>
            </a:endParaRPr>
          </a:p>
        </p:txBody>
      </p:sp>
      <p:grpSp>
        <p:nvGrpSpPr>
          <p:cNvPr id="64" name="Group 63"/>
          <p:cNvGrpSpPr/>
          <p:nvPr/>
        </p:nvGrpSpPr>
        <p:grpSpPr>
          <a:xfrm>
            <a:off x="-44456" y="-85725"/>
            <a:ext cx="626494" cy="7162800"/>
            <a:chOff x="-44453" y="-85725"/>
            <a:chExt cx="626494" cy="7162800"/>
          </a:xfrm>
        </p:grpSpPr>
        <p:grpSp>
          <p:nvGrpSpPr>
            <p:cNvPr id="65" name="Group 51"/>
            <p:cNvGrpSpPr>
              <a:grpSpLocks/>
            </p:cNvGrpSpPr>
            <p:nvPr/>
          </p:nvGrpSpPr>
          <p:grpSpPr bwMode="auto">
            <a:xfrm>
              <a:off x="-12700" y="-85725"/>
              <a:ext cx="320675" cy="7162800"/>
              <a:chOff x="202295" y="-322943"/>
              <a:chExt cx="319314" cy="7180943"/>
            </a:xfrm>
          </p:grpSpPr>
          <p:sp>
            <p:nvSpPr>
              <p:cNvPr id="70" name="Rectangle 69"/>
              <p:cNvSpPr/>
              <p:nvPr/>
            </p:nvSpPr>
            <p:spPr bwMode="auto">
              <a:xfrm>
                <a:off x="202295" y="-322943"/>
                <a:ext cx="319314" cy="7166620"/>
              </a:xfrm>
              <a:prstGeom prst="rect">
                <a:avLst/>
              </a:prstGeom>
              <a:solidFill>
                <a:schemeClr val="tx2">
                  <a:lumMod val="95000"/>
                  <a:lumOff val="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sz="2000">
                  <a:latin typeface=".VnTime" pitchFamily="34" charset="0"/>
                </a:endParaRPr>
              </a:p>
            </p:txBody>
          </p:sp>
          <p:sp>
            <p:nvSpPr>
              <p:cNvPr id="71" name="Rectangle 10"/>
              <p:cNvSpPr>
                <a:spLocks noChangeArrowheads="1"/>
              </p:cNvSpPr>
              <p:nvPr/>
            </p:nvSpPr>
            <p:spPr bwMode="auto">
              <a:xfrm>
                <a:off x="238583" y="-322943"/>
                <a:ext cx="228600" cy="7166429"/>
              </a:xfrm>
              <a:prstGeom prst="rect">
                <a:avLst/>
              </a:prstGeom>
              <a:solidFill>
                <a:srgbClr val="0066FF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altLang="en-US" sz="2000">
                  <a:latin typeface=".VnTime" pitchFamily="34" charset="0"/>
                </a:endParaRPr>
              </a:p>
            </p:txBody>
          </p:sp>
          <p:sp>
            <p:nvSpPr>
              <p:cNvPr id="72" name="Rectangle 71"/>
              <p:cNvSpPr/>
              <p:nvPr/>
            </p:nvSpPr>
            <p:spPr bwMode="auto">
              <a:xfrm>
                <a:off x="324014" y="-308620"/>
                <a:ext cx="75877" cy="7166620"/>
              </a:xfrm>
              <a:prstGeom prst="rect">
                <a:avLst/>
              </a:prstGeom>
              <a:solidFill>
                <a:srgbClr val="A3C8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sz="2000">
                  <a:effectLst>
                    <a:glow rad="101600">
                      <a:schemeClr val="accent1">
                        <a:satMod val="175000"/>
                        <a:alpha val="40000"/>
                      </a:schemeClr>
                    </a:glow>
                  </a:effectLst>
                  <a:latin typeface=".VnTime" pitchFamily="34" charset="0"/>
                </a:endParaRPr>
              </a:p>
            </p:txBody>
          </p:sp>
        </p:grpSp>
        <p:pic>
          <p:nvPicPr>
            <p:cNvPr id="66" name="Picture 37" descr="Blue_chapterlist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4453" y="3482088"/>
              <a:ext cx="593725" cy="350838"/>
            </a:xfrm>
            <a:prstGeom prst="rect">
              <a:avLst/>
            </a:prstGeom>
            <a:noFill/>
            <a:ln>
              <a:noFill/>
            </a:ln>
            <a:effectLst>
              <a:outerShdw dist="107763" dir="189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" name="Picture 37" descr="Blue_chapterlist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209" y="4549685"/>
              <a:ext cx="593725" cy="350838"/>
            </a:xfrm>
            <a:prstGeom prst="rect">
              <a:avLst/>
            </a:prstGeom>
            <a:noFill/>
            <a:ln>
              <a:noFill/>
            </a:ln>
            <a:effectLst>
              <a:outerShdw dist="107763" dir="189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" name="Picture 37" descr="Blue_chapterlist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684" y="5488686"/>
              <a:ext cx="593725" cy="350838"/>
            </a:xfrm>
            <a:prstGeom prst="rect">
              <a:avLst/>
            </a:prstGeom>
            <a:noFill/>
            <a:ln>
              <a:noFill/>
            </a:ln>
            <a:effectLst>
              <a:outerShdw dist="107763" dir="189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1856799" y="1600292"/>
            <a:ext cx="8349822" cy="1117554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3600" b="1">
                <a:solidFill>
                  <a:schemeClr val="bg1"/>
                </a:solidFill>
              </a:rPr>
              <a:t>Về đường học vấn</a:t>
            </a:r>
            <a:endParaRPr lang="en-US" altLang="en-US" sz="3600" dirty="0">
              <a:solidFill>
                <a:schemeClr val="bg1"/>
              </a:solidFill>
            </a:endParaRPr>
          </a:p>
        </p:txBody>
      </p: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1577891" y="4202114"/>
            <a:ext cx="8611465" cy="959632"/>
          </a:xfrm>
          <a:prstGeom prst="roundRect">
            <a:avLst>
              <a:gd name="adj" fmla="val 16667"/>
            </a:avLst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vi-VN" sz="3200" b="1" dirty="0" err="1">
                <a:solidFill>
                  <a:schemeClr val="bg1"/>
                </a:solidFill>
              </a:rPr>
              <a:t>Mazzarello</a:t>
            </a:r>
            <a:r>
              <a:rPr lang="vi-VN" sz="3200" b="1" dirty="0">
                <a:solidFill>
                  <a:schemeClr val="bg1"/>
                </a:solidFill>
              </a:rPr>
              <a:t> </a:t>
            </a:r>
            <a:r>
              <a:rPr lang="vi-VN" sz="3200" b="1" dirty="0" err="1">
                <a:solidFill>
                  <a:schemeClr val="bg1"/>
                </a:solidFill>
              </a:rPr>
              <a:t>là</a:t>
            </a:r>
            <a:r>
              <a:rPr lang="vi-VN" sz="3200" b="1" dirty="0">
                <a:solidFill>
                  <a:schemeClr val="bg1"/>
                </a:solidFill>
              </a:rPr>
              <a:t> </a:t>
            </a:r>
            <a:r>
              <a:rPr lang="vi-VN" sz="3200" b="1" dirty="0" err="1">
                <a:solidFill>
                  <a:schemeClr val="bg1"/>
                </a:solidFill>
              </a:rPr>
              <a:t>mối</a:t>
            </a:r>
            <a:r>
              <a:rPr lang="vi-VN" sz="3200" b="1" dirty="0">
                <a:solidFill>
                  <a:schemeClr val="bg1"/>
                </a:solidFill>
              </a:rPr>
              <a:t> lo </a:t>
            </a:r>
            <a:r>
              <a:rPr lang="vi-VN" sz="3200" b="1" dirty="0" err="1">
                <a:solidFill>
                  <a:schemeClr val="bg1"/>
                </a:solidFill>
              </a:rPr>
              <a:t>ngại</a:t>
            </a:r>
            <a:r>
              <a:rPr lang="vi-VN" sz="3200" b="1" dirty="0">
                <a:solidFill>
                  <a:schemeClr val="bg1"/>
                </a:solidFill>
              </a:rPr>
              <a:t> cho </a:t>
            </a:r>
          </a:p>
          <a:p>
            <a:pPr algn="ctr"/>
            <a:r>
              <a:rPr lang="vi-VN" sz="3200" b="1" dirty="0" err="1">
                <a:solidFill>
                  <a:schemeClr val="bg1"/>
                </a:solidFill>
              </a:rPr>
              <a:t>các</a:t>
            </a:r>
            <a:r>
              <a:rPr lang="vi-VN" sz="3200" b="1" dirty="0">
                <a:solidFill>
                  <a:schemeClr val="bg1"/>
                </a:solidFill>
              </a:rPr>
              <a:t> </a:t>
            </a:r>
            <a:r>
              <a:rPr lang="vi-VN" sz="3200" b="1" dirty="0" err="1">
                <a:solidFill>
                  <a:schemeClr val="bg1"/>
                </a:solidFill>
              </a:rPr>
              <a:t>trẻ</a:t>
            </a:r>
            <a:r>
              <a:rPr lang="vi-VN" sz="3200" b="1" dirty="0">
                <a:solidFill>
                  <a:schemeClr val="bg1"/>
                </a:solidFill>
              </a:rPr>
              <a:t> nam trong </a:t>
            </a:r>
            <a:r>
              <a:rPr lang="vi-VN" sz="3200" b="1" dirty="0" err="1">
                <a:solidFill>
                  <a:schemeClr val="bg1"/>
                </a:solidFill>
              </a:rPr>
              <a:t>lớp</a:t>
            </a:r>
            <a:r>
              <a:rPr lang="vi-VN" sz="3200" b="1" dirty="0">
                <a:solidFill>
                  <a:schemeClr val="bg1"/>
                </a:solidFill>
              </a:rPr>
              <a:t> </a:t>
            </a:r>
            <a:r>
              <a:rPr lang="vi-VN" sz="3200" b="1" dirty="0" err="1">
                <a:solidFill>
                  <a:schemeClr val="bg1"/>
                </a:solidFill>
              </a:rPr>
              <a:t>tiểu</a:t>
            </a:r>
            <a:r>
              <a:rPr lang="vi-VN" sz="3200" b="1" dirty="0">
                <a:solidFill>
                  <a:schemeClr val="bg1"/>
                </a:solidFill>
              </a:rPr>
              <a:t> </a:t>
            </a:r>
            <a:r>
              <a:rPr lang="vi-VN" sz="3200" b="1" dirty="0" err="1">
                <a:solidFill>
                  <a:schemeClr val="bg1"/>
                </a:solidFill>
              </a:rPr>
              <a:t>học</a:t>
            </a:r>
            <a:endParaRPr lang="en-US" altLang="en-US" sz="3200" b="1" dirty="0">
              <a:solidFill>
                <a:schemeClr val="bg1"/>
              </a:solidFill>
            </a:endParaRPr>
          </a:p>
        </p:txBody>
      </p:sp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13" y="32496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432812" y="33226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 sz="2000"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639188" y="34353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63" y="42402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413762" y="43132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 sz="2000"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620138" y="44259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1537711" y="5375136"/>
            <a:ext cx="8701063" cy="1054009"/>
          </a:xfrm>
          <a:prstGeom prst="roundRect">
            <a:avLst>
              <a:gd name="adj" fmla="val 16667"/>
            </a:avLst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vi-VN" sz="3200" b="1" dirty="0" err="1">
                <a:solidFill>
                  <a:schemeClr val="bg1"/>
                </a:solidFill>
              </a:rPr>
              <a:t>Mazzarello</a:t>
            </a:r>
            <a:r>
              <a:rPr lang="vi-VN" sz="3200" b="1" dirty="0">
                <a:solidFill>
                  <a:schemeClr val="bg1"/>
                </a:solidFill>
              </a:rPr>
              <a:t> không </a:t>
            </a:r>
            <a:r>
              <a:rPr lang="vi-VN" sz="3200" b="1" dirty="0" err="1">
                <a:solidFill>
                  <a:schemeClr val="bg1"/>
                </a:solidFill>
              </a:rPr>
              <a:t>được</a:t>
            </a:r>
            <a:r>
              <a:rPr lang="vi-VN" sz="3200" b="1" dirty="0">
                <a:solidFill>
                  <a:schemeClr val="bg1"/>
                </a:solidFill>
              </a:rPr>
              <a:t> </a:t>
            </a:r>
            <a:r>
              <a:rPr lang="vi-VN" sz="3200" b="1" dirty="0" err="1">
                <a:solidFill>
                  <a:schemeClr val="bg1"/>
                </a:solidFill>
              </a:rPr>
              <a:t>đến</a:t>
            </a:r>
            <a:r>
              <a:rPr lang="vi-VN" sz="3200" b="1" dirty="0">
                <a:solidFill>
                  <a:schemeClr val="bg1"/>
                </a:solidFill>
              </a:rPr>
              <a:t> </a:t>
            </a:r>
            <a:r>
              <a:rPr lang="vi-VN" sz="3200" b="1" dirty="0" err="1">
                <a:solidFill>
                  <a:schemeClr val="bg1"/>
                </a:solidFill>
              </a:rPr>
              <a:t>trường</a:t>
            </a:r>
            <a:r>
              <a:rPr lang="vi-VN" sz="3200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vi-VN" sz="3200" b="1" dirty="0" err="1">
                <a:solidFill>
                  <a:schemeClr val="bg1"/>
                </a:solidFill>
              </a:rPr>
              <a:t>vì</a:t>
            </a:r>
            <a:r>
              <a:rPr lang="vi-VN" sz="3200" b="1" dirty="0">
                <a:solidFill>
                  <a:schemeClr val="bg1"/>
                </a:solidFill>
              </a:rPr>
              <a:t> </a:t>
            </a:r>
            <a:r>
              <a:rPr lang="vi-VN" sz="3200" b="1" dirty="0" err="1">
                <a:solidFill>
                  <a:schemeClr val="bg1"/>
                </a:solidFill>
              </a:rPr>
              <a:t>phần</a:t>
            </a:r>
            <a:r>
              <a:rPr lang="vi-VN" sz="3200" b="1" dirty="0">
                <a:solidFill>
                  <a:schemeClr val="bg1"/>
                </a:solidFill>
              </a:rPr>
              <a:t> đa </a:t>
            </a:r>
            <a:r>
              <a:rPr lang="vi-VN" sz="3200" b="1" dirty="0" err="1">
                <a:solidFill>
                  <a:schemeClr val="bg1"/>
                </a:solidFill>
              </a:rPr>
              <a:t>trẻ</a:t>
            </a:r>
            <a:r>
              <a:rPr lang="vi-VN" sz="3200" b="1" dirty="0">
                <a:solidFill>
                  <a:schemeClr val="bg1"/>
                </a:solidFill>
              </a:rPr>
              <a:t> </a:t>
            </a:r>
            <a:r>
              <a:rPr lang="vi-VN" sz="3200" b="1" dirty="0" err="1">
                <a:solidFill>
                  <a:schemeClr val="bg1"/>
                </a:solidFill>
              </a:rPr>
              <a:t>nữ</a:t>
            </a:r>
            <a:r>
              <a:rPr lang="vi-VN" sz="3200" b="1" dirty="0">
                <a:solidFill>
                  <a:schemeClr val="bg1"/>
                </a:solidFill>
              </a:rPr>
              <a:t> </a:t>
            </a:r>
            <a:r>
              <a:rPr lang="vi-VN" sz="3200" b="1" dirty="0" err="1">
                <a:solidFill>
                  <a:schemeClr val="bg1"/>
                </a:solidFill>
              </a:rPr>
              <a:t>thời</a:t>
            </a:r>
            <a:r>
              <a:rPr lang="vi-VN" sz="3200" b="1" dirty="0">
                <a:solidFill>
                  <a:schemeClr val="bg1"/>
                </a:solidFill>
              </a:rPr>
              <a:t> </a:t>
            </a:r>
            <a:r>
              <a:rPr lang="vi-VN" sz="3200" b="1" dirty="0" err="1">
                <a:solidFill>
                  <a:schemeClr val="bg1"/>
                </a:solidFill>
              </a:rPr>
              <a:t>ấy</a:t>
            </a:r>
            <a:r>
              <a:rPr lang="vi-VN" sz="3200" b="1" dirty="0">
                <a:solidFill>
                  <a:schemeClr val="bg1"/>
                </a:solidFill>
              </a:rPr>
              <a:t> không </a:t>
            </a:r>
            <a:r>
              <a:rPr lang="vi-VN" sz="3200" b="1" dirty="0" err="1">
                <a:solidFill>
                  <a:schemeClr val="bg1"/>
                </a:solidFill>
              </a:rPr>
              <a:t>đến</a:t>
            </a:r>
            <a:r>
              <a:rPr lang="vi-VN" sz="3200" b="1" dirty="0">
                <a:solidFill>
                  <a:schemeClr val="bg1"/>
                </a:solidFill>
              </a:rPr>
              <a:t> </a:t>
            </a:r>
            <a:r>
              <a:rPr lang="vi-VN" sz="3200" b="1" dirty="0" err="1">
                <a:solidFill>
                  <a:schemeClr val="bg1"/>
                </a:solidFill>
              </a:rPr>
              <a:t>trường</a:t>
            </a:r>
            <a:r>
              <a:rPr lang="vi-VN" sz="3200" b="1" dirty="0">
                <a:solidFill>
                  <a:schemeClr val="bg1"/>
                </a:solidFill>
              </a:rPr>
              <a:t>.</a:t>
            </a:r>
            <a:endParaRPr lang="en-US" altLang="en-US" sz="3200" b="1" dirty="0">
              <a:solidFill>
                <a:schemeClr val="bg1"/>
              </a:solidFill>
            </a:endParaRPr>
          </a:p>
        </p:txBody>
      </p:sp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63" y="52308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413762" y="53038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 sz="2000">
              <a:latin typeface=".VnTime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620138" y="54165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7195" name="AutoShape 27"/>
          <p:cNvSpPr>
            <a:spLocks noChangeArrowheads="1"/>
          </p:cNvSpPr>
          <p:nvPr/>
        </p:nvSpPr>
        <p:spPr bwMode="auto">
          <a:xfrm>
            <a:off x="313749" y="1600292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en-US" dirty="0"/>
          </a:p>
        </p:txBody>
      </p:sp>
      <p:sp>
        <p:nvSpPr>
          <p:cNvPr id="7196" name="WordArt 28"/>
          <p:cNvSpPr>
            <a:spLocks noChangeArrowheads="1" noChangeShapeType="1" noTextEdit="1"/>
          </p:cNvSpPr>
          <p:nvPr/>
        </p:nvSpPr>
        <p:spPr bwMode="auto">
          <a:xfrm>
            <a:off x="744755" y="1981155"/>
            <a:ext cx="685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 spc="50" dirty="0" err="1">
                <a:ln w="0"/>
                <a:solidFill>
                  <a:srgbClr val="0000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VNI-Times" pitchFamily="2" charset="0"/>
              </a:rPr>
              <a:t>Caâu</a:t>
            </a:r>
            <a:r>
              <a:rPr lang="en-US" sz="3600" kern="10" spc="50" dirty="0">
                <a:ln w="0"/>
                <a:solidFill>
                  <a:srgbClr val="0000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VNI-Times" pitchFamily="2" charset="0"/>
              </a:rPr>
              <a:t> 8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6" name="3D Model 45" descr="Sparkle heart">
                <a:extLst>
                  <a:ext uri="{FF2B5EF4-FFF2-40B4-BE49-F238E27FC236}">
                    <a16:creationId xmlns:a16="http://schemas.microsoft.com/office/drawing/2014/main" id="{61198972-8038-44D9-9A73-FB241329DC2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77418274"/>
                  </p:ext>
                </p:extLst>
              </p:nvPr>
            </p:nvGraphicFramePr>
            <p:xfrm>
              <a:off x="152803" y="53673"/>
              <a:ext cx="1172622" cy="1176619"/>
            </p:xfrm>
            <a:graphic>
              <a:graphicData uri="http://schemas.microsoft.com/office/drawing/2017/model3d">
                <am3d:model3d r:embed="rId12">
                  <am3d:spPr>
                    <a:xfrm>
                      <a:off x="0" y="0"/>
                      <a:ext cx="1172622" cy="1176619"/>
                    </a:xfrm>
                    <a:prstGeom prst="rect">
                      <a:avLst/>
                    </a:prstGeom>
                  </am3d:spPr>
                  <am3d:camera>
                    <am3d:pos x="0" y="0" z="6690434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55022928" d="1000000"/>
                    <am3d:preTrans dx="0" dy="-16175479" dz="-554199"/>
                    <am3d:scale>
                      <am3d:sx n="1000000" d="1000000"/>
                      <am3d:sy n="1000000" d="1000000"/>
                      <am3d:sz n="1000000" d="1000000"/>
                    </am3d:scale>
                    <am3d:rot ax="55121" ay="1051137" az="16594"/>
                    <am3d:postTrans dx="0" dy="0" dz="0"/>
                  </am3d:trans>
                  <am3d:raster rName="Office3DRenderer" rVer="16.0.8326">
                    <am3d:blip r:embed="rId13"/>
                  </am3d:raster>
                  <am3d:objViewport viewportSz="170799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6" name="3D Model 45" descr="Sparkle heart">
                <a:extLst>
                  <a:ext uri="{FF2B5EF4-FFF2-40B4-BE49-F238E27FC236}">
                    <a16:creationId xmlns:a16="http://schemas.microsoft.com/office/drawing/2014/main" id="{61198972-8038-44D9-9A73-FB241329DC2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52803" y="53673"/>
                <a:ext cx="1172622" cy="1176619"/>
              </a:xfrm>
              <a:prstGeom prst="rect">
                <a:avLst/>
              </a:prstGeom>
            </p:spPr>
          </p:pic>
        </mc:Fallback>
      </mc:AlternateContent>
      <p:grpSp>
        <p:nvGrpSpPr>
          <p:cNvPr id="47" name="Group 49">
            <a:extLst>
              <a:ext uri="{FF2B5EF4-FFF2-40B4-BE49-F238E27FC236}">
                <a16:creationId xmlns:a16="http://schemas.microsoft.com/office/drawing/2014/main" id="{281C2374-E812-42F0-95F2-7E7FF0069B8E}"/>
              </a:ext>
            </a:extLst>
          </p:cNvPr>
          <p:cNvGrpSpPr>
            <a:grpSpLocks/>
          </p:cNvGrpSpPr>
          <p:nvPr/>
        </p:nvGrpSpPr>
        <p:grpSpPr bwMode="auto">
          <a:xfrm>
            <a:off x="10238774" y="2880472"/>
            <a:ext cx="1752600" cy="1524000"/>
            <a:chOff x="4320" y="2928"/>
            <a:chExt cx="1104" cy="1104"/>
          </a:xfrm>
        </p:grpSpPr>
        <p:sp>
          <p:nvSpPr>
            <p:cNvPr id="48" name="AutoShape 50">
              <a:extLst>
                <a:ext uri="{FF2B5EF4-FFF2-40B4-BE49-F238E27FC236}">
                  <a16:creationId xmlns:a16="http://schemas.microsoft.com/office/drawing/2014/main" id="{40902C34-4DA0-49D3-B174-F27425756B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altLang="en-US" sz="6000">
                <a:solidFill>
                  <a:srgbClr val="FF0066"/>
                </a:solidFill>
                <a:latin typeface=".VnHelvetInsH"/>
              </a:endParaRPr>
            </a:p>
          </p:txBody>
        </p:sp>
        <p:sp>
          <p:nvSpPr>
            <p:cNvPr id="49" name="WordArt 51">
              <a:extLst>
                <a:ext uri="{FF2B5EF4-FFF2-40B4-BE49-F238E27FC236}">
                  <a16:creationId xmlns:a16="http://schemas.microsoft.com/office/drawing/2014/main" id="{8E912B89-709B-4275-94E9-3595C7288A7D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5526B57B-38E9-44CE-B815-4529718F73A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3068" y="23164"/>
            <a:ext cx="1957991" cy="19579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5CA1C210-888F-470A-A618-45F795BB9D2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0904" y="5006816"/>
            <a:ext cx="1914770" cy="17929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268089BD-AF4E-6B25-E18F-6F1F3C89B089}"/>
              </a:ext>
            </a:extLst>
          </p:cNvPr>
          <p:cNvSpPr/>
          <p:nvPr/>
        </p:nvSpPr>
        <p:spPr>
          <a:xfrm>
            <a:off x="2374747" y="-22036"/>
            <a:ext cx="761458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/>
                <a:solidFill>
                  <a:schemeClr val="accent3"/>
                </a:solidFill>
                <a:latin typeface="UVN Mang Tre" panose="00000400000000000000" pitchFamily="2" charset="0"/>
              </a:rPr>
              <a:t>MAZZARELLO – CON YÊU MẸ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15843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repeatCount="indefinite" accel="10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7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7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043" grpId="0" animBg="1"/>
      <p:bldP spid="1044" grpId="0" animBg="1"/>
      <p:bldP spid="7" grpId="0" animBg="1"/>
      <p:bldP spid="8" grpId="0" animBg="1"/>
      <p:bldP spid="9" grpId="0" animBg="1"/>
      <p:bldP spid="9" grpId="1" animBg="1"/>
      <p:bldP spid="13" grpId="0" animBg="1"/>
      <p:bldP spid="15" grpId="0" animBg="1"/>
      <p:bldP spid="7195" grpId="0" animBg="1"/>
      <p:bldP spid="719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6" name="Picture 29" descr="Picture1"/>
          <p:cNvPicPr>
            <a:picLocks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6" y="755651"/>
            <a:ext cx="12173026" cy="12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1611233" y="3195376"/>
            <a:ext cx="8627541" cy="817825"/>
          </a:xfrm>
          <a:prstGeom prst="roundRect">
            <a:avLst>
              <a:gd name="adj" fmla="val 16667"/>
            </a:avLst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vi-VN" sz="3200" b="1">
                <a:solidFill>
                  <a:schemeClr val="bg1"/>
                </a:solidFill>
              </a:rPr>
              <a:t>Viết chữ và đọc chữ lưu loát</a:t>
            </a:r>
            <a:endParaRPr lang="en-US" sz="3200" b="1" dirty="0">
              <a:solidFill>
                <a:schemeClr val="bg1"/>
              </a:solidFill>
            </a:endParaRPr>
          </a:p>
        </p:txBody>
      </p:sp>
      <p:grpSp>
        <p:nvGrpSpPr>
          <p:cNvPr id="64" name="Group 63"/>
          <p:cNvGrpSpPr/>
          <p:nvPr/>
        </p:nvGrpSpPr>
        <p:grpSpPr>
          <a:xfrm>
            <a:off x="-44456" y="-85725"/>
            <a:ext cx="626494" cy="7162800"/>
            <a:chOff x="-44453" y="-85725"/>
            <a:chExt cx="626494" cy="7162800"/>
          </a:xfrm>
        </p:grpSpPr>
        <p:grpSp>
          <p:nvGrpSpPr>
            <p:cNvPr id="65" name="Group 51"/>
            <p:cNvGrpSpPr>
              <a:grpSpLocks/>
            </p:cNvGrpSpPr>
            <p:nvPr/>
          </p:nvGrpSpPr>
          <p:grpSpPr bwMode="auto">
            <a:xfrm>
              <a:off x="-12700" y="-85725"/>
              <a:ext cx="320675" cy="7162800"/>
              <a:chOff x="202295" y="-322943"/>
              <a:chExt cx="319314" cy="7180943"/>
            </a:xfrm>
          </p:grpSpPr>
          <p:sp>
            <p:nvSpPr>
              <p:cNvPr id="70" name="Rectangle 69"/>
              <p:cNvSpPr/>
              <p:nvPr/>
            </p:nvSpPr>
            <p:spPr bwMode="auto">
              <a:xfrm>
                <a:off x="202295" y="-322943"/>
                <a:ext cx="319314" cy="7166620"/>
              </a:xfrm>
              <a:prstGeom prst="rect">
                <a:avLst/>
              </a:prstGeom>
              <a:solidFill>
                <a:schemeClr val="tx2">
                  <a:lumMod val="95000"/>
                  <a:lumOff val="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sz="2000">
                  <a:latin typeface=".VnTime" pitchFamily="34" charset="0"/>
                </a:endParaRPr>
              </a:p>
            </p:txBody>
          </p:sp>
          <p:sp>
            <p:nvSpPr>
              <p:cNvPr id="71" name="Rectangle 10"/>
              <p:cNvSpPr>
                <a:spLocks noChangeArrowheads="1"/>
              </p:cNvSpPr>
              <p:nvPr/>
            </p:nvSpPr>
            <p:spPr bwMode="auto">
              <a:xfrm>
                <a:off x="238583" y="-322943"/>
                <a:ext cx="228600" cy="7166429"/>
              </a:xfrm>
              <a:prstGeom prst="rect">
                <a:avLst/>
              </a:prstGeom>
              <a:solidFill>
                <a:srgbClr val="0066FF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altLang="en-US" sz="2000">
                  <a:latin typeface=".VnTime" pitchFamily="34" charset="0"/>
                </a:endParaRPr>
              </a:p>
            </p:txBody>
          </p:sp>
          <p:sp>
            <p:nvSpPr>
              <p:cNvPr id="72" name="Rectangle 71"/>
              <p:cNvSpPr/>
              <p:nvPr/>
            </p:nvSpPr>
            <p:spPr bwMode="auto">
              <a:xfrm>
                <a:off x="324014" y="-308620"/>
                <a:ext cx="75877" cy="7166620"/>
              </a:xfrm>
              <a:prstGeom prst="rect">
                <a:avLst/>
              </a:prstGeom>
              <a:solidFill>
                <a:srgbClr val="A3C8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sz="2000">
                  <a:effectLst>
                    <a:glow rad="101600">
                      <a:schemeClr val="accent1">
                        <a:satMod val="175000"/>
                        <a:alpha val="40000"/>
                      </a:schemeClr>
                    </a:glow>
                  </a:effectLst>
                  <a:latin typeface=".VnTime" pitchFamily="34" charset="0"/>
                </a:endParaRPr>
              </a:p>
            </p:txBody>
          </p:sp>
        </p:grpSp>
        <p:pic>
          <p:nvPicPr>
            <p:cNvPr id="66" name="Picture 37" descr="Blue_chapterlist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4453" y="3482088"/>
              <a:ext cx="593725" cy="350838"/>
            </a:xfrm>
            <a:prstGeom prst="rect">
              <a:avLst/>
            </a:prstGeom>
            <a:noFill/>
            <a:ln>
              <a:noFill/>
            </a:ln>
            <a:effectLst>
              <a:outerShdw dist="107763" dir="189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" name="Picture 37" descr="Blue_chapterlist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209" y="4549685"/>
              <a:ext cx="593725" cy="350838"/>
            </a:xfrm>
            <a:prstGeom prst="rect">
              <a:avLst/>
            </a:prstGeom>
            <a:noFill/>
            <a:ln>
              <a:noFill/>
            </a:ln>
            <a:effectLst>
              <a:outerShdw dist="107763" dir="189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" name="Picture 37" descr="Blue_chapterlist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684" y="5488686"/>
              <a:ext cx="593725" cy="350838"/>
            </a:xfrm>
            <a:prstGeom prst="rect">
              <a:avLst/>
            </a:prstGeom>
            <a:noFill/>
            <a:ln>
              <a:noFill/>
            </a:ln>
            <a:effectLst>
              <a:outerShdw dist="107763" dir="189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1856799" y="1600292"/>
            <a:ext cx="8349822" cy="1117554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3600" b="1">
                <a:solidFill>
                  <a:schemeClr val="bg1"/>
                </a:solidFill>
              </a:rPr>
              <a:t>Ba Giuse dạy Mazzarello</a:t>
            </a:r>
            <a:endParaRPr lang="en-US" altLang="en-US" sz="3600" dirty="0">
              <a:solidFill>
                <a:schemeClr val="bg1"/>
              </a:solidFill>
            </a:endParaRPr>
          </a:p>
        </p:txBody>
      </p: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1577891" y="4301320"/>
            <a:ext cx="8900387" cy="860425"/>
          </a:xfrm>
          <a:prstGeom prst="roundRect">
            <a:avLst>
              <a:gd name="adj" fmla="val 16667"/>
            </a:avLst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vi-VN" sz="3000" b="1">
                <a:solidFill>
                  <a:schemeClr val="bg1"/>
                </a:solidFill>
              </a:rPr>
              <a:t>Đọc chữ, đọc số và tính toán trên các ngón tay</a:t>
            </a:r>
            <a:endParaRPr lang="en-US" altLang="en-US" sz="3000" b="1" dirty="0">
              <a:solidFill>
                <a:schemeClr val="bg1"/>
              </a:solidFill>
            </a:endParaRPr>
          </a:p>
        </p:txBody>
      </p:sp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13" y="32496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432812" y="33226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 sz="2000"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639188" y="34353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63" y="42402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413762" y="43132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 sz="2000"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620138" y="44259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1537711" y="5373458"/>
            <a:ext cx="8701063" cy="701885"/>
          </a:xfrm>
          <a:prstGeom prst="roundRect">
            <a:avLst>
              <a:gd name="adj" fmla="val 16667"/>
            </a:avLst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vi-VN" sz="3200" b="1">
                <a:solidFill>
                  <a:schemeClr val="bg1"/>
                </a:solidFill>
              </a:rPr>
              <a:t>Đọc chữ, số và tính toán với bàn tính.</a:t>
            </a:r>
            <a:endParaRPr lang="en-US" altLang="en-US" sz="3200" b="1" dirty="0">
              <a:solidFill>
                <a:schemeClr val="bg1"/>
              </a:solidFill>
            </a:endParaRPr>
          </a:p>
        </p:txBody>
      </p:sp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63" y="52308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413762" y="53038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 sz="2000">
              <a:latin typeface=".VnTime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620138" y="54165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7195" name="AutoShape 27"/>
          <p:cNvSpPr>
            <a:spLocks noChangeArrowheads="1"/>
          </p:cNvSpPr>
          <p:nvPr/>
        </p:nvSpPr>
        <p:spPr bwMode="auto">
          <a:xfrm>
            <a:off x="313749" y="1600292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en-US" dirty="0"/>
          </a:p>
        </p:txBody>
      </p:sp>
      <p:sp>
        <p:nvSpPr>
          <p:cNvPr id="7196" name="WordArt 28"/>
          <p:cNvSpPr>
            <a:spLocks noChangeArrowheads="1" noChangeShapeType="1" noTextEdit="1"/>
          </p:cNvSpPr>
          <p:nvPr/>
        </p:nvSpPr>
        <p:spPr bwMode="auto">
          <a:xfrm>
            <a:off x="744755" y="1981155"/>
            <a:ext cx="685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 spc="50" dirty="0" err="1">
                <a:ln w="0"/>
                <a:solidFill>
                  <a:srgbClr val="0000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VNI-Times" pitchFamily="2" charset="0"/>
              </a:rPr>
              <a:t>Caâu</a:t>
            </a:r>
            <a:r>
              <a:rPr lang="en-US" sz="3600" kern="10" spc="50" dirty="0">
                <a:ln w="0"/>
                <a:solidFill>
                  <a:srgbClr val="0000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VNI-Times" pitchFamily="2" charset="0"/>
              </a:rPr>
              <a:t> 9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6" name="3D Model 45" descr="Sparkle heart">
                <a:extLst>
                  <a:ext uri="{FF2B5EF4-FFF2-40B4-BE49-F238E27FC236}">
                    <a16:creationId xmlns:a16="http://schemas.microsoft.com/office/drawing/2014/main" id="{429C88AC-97C6-4A97-8A10-2AD69CBC111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77418274"/>
                  </p:ext>
                </p:extLst>
              </p:nvPr>
            </p:nvGraphicFramePr>
            <p:xfrm>
              <a:off x="152803" y="53673"/>
              <a:ext cx="1172622" cy="1176619"/>
            </p:xfrm>
            <a:graphic>
              <a:graphicData uri="http://schemas.microsoft.com/office/drawing/2017/model3d">
                <am3d:model3d r:embed="rId12">
                  <am3d:spPr>
                    <a:xfrm>
                      <a:off x="0" y="0"/>
                      <a:ext cx="1172622" cy="1176619"/>
                    </a:xfrm>
                    <a:prstGeom prst="rect">
                      <a:avLst/>
                    </a:prstGeom>
                  </am3d:spPr>
                  <am3d:camera>
                    <am3d:pos x="0" y="0" z="6690434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55022928" d="1000000"/>
                    <am3d:preTrans dx="0" dy="-16175479" dz="-554199"/>
                    <am3d:scale>
                      <am3d:sx n="1000000" d="1000000"/>
                      <am3d:sy n="1000000" d="1000000"/>
                      <am3d:sz n="1000000" d="1000000"/>
                    </am3d:scale>
                    <am3d:rot ax="55121" ay="1051137" az="16594"/>
                    <am3d:postTrans dx="0" dy="0" dz="0"/>
                  </am3d:trans>
                  <am3d:raster rName="Office3DRenderer" rVer="16.0.8326">
                    <am3d:blip r:embed="rId13"/>
                  </am3d:raster>
                  <am3d:objViewport viewportSz="170799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6" name="3D Model 45" descr="Sparkle heart">
                <a:extLst>
                  <a:ext uri="{FF2B5EF4-FFF2-40B4-BE49-F238E27FC236}">
                    <a16:creationId xmlns:a16="http://schemas.microsoft.com/office/drawing/2014/main" id="{429C88AC-97C6-4A97-8A10-2AD69CBC111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52803" y="53673"/>
                <a:ext cx="1172622" cy="1176619"/>
              </a:xfrm>
              <a:prstGeom prst="rect">
                <a:avLst/>
              </a:prstGeom>
            </p:spPr>
          </p:pic>
        </mc:Fallback>
      </mc:AlternateContent>
      <p:grpSp>
        <p:nvGrpSpPr>
          <p:cNvPr id="47" name="Group 49">
            <a:extLst>
              <a:ext uri="{FF2B5EF4-FFF2-40B4-BE49-F238E27FC236}">
                <a16:creationId xmlns:a16="http://schemas.microsoft.com/office/drawing/2014/main" id="{B48DF61A-72AB-4B1C-91CB-E9FB646105A5}"/>
              </a:ext>
            </a:extLst>
          </p:cNvPr>
          <p:cNvGrpSpPr>
            <a:grpSpLocks/>
          </p:cNvGrpSpPr>
          <p:nvPr/>
        </p:nvGrpSpPr>
        <p:grpSpPr bwMode="auto">
          <a:xfrm>
            <a:off x="10250204" y="2880472"/>
            <a:ext cx="1752600" cy="1524000"/>
            <a:chOff x="4320" y="2928"/>
            <a:chExt cx="1104" cy="1104"/>
          </a:xfrm>
        </p:grpSpPr>
        <p:sp>
          <p:nvSpPr>
            <p:cNvPr id="48" name="AutoShape 50">
              <a:extLst>
                <a:ext uri="{FF2B5EF4-FFF2-40B4-BE49-F238E27FC236}">
                  <a16:creationId xmlns:a16="http://schemas.microsoft.com/office/drawing/2014/main" id="{CBFD01A2-AB7C-47D1-931F-29A6B8829C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altLang="en-US" sz="6000">
                <a:solidFill>
                  <a:srgbClr val="FF0066"/>
                </a:solidFill>
                <a:latin typeface=".VnHelvetInsH"/>
              </a:endParaRPr>
            </a:p>
          </p:txBody>
        </p:sp>
        <p:sp>
          <p:nvSpPr>
            <p:cNvPr id="49" name="WordArt 51">
              <a:extLst>
                <a:ext uri="{FF2B5EF4-FFF2-40B4-BE49-F238E27FC236}">
                  <a16:creationId xmlns:a16="http://schemas.microsoft.com/office/drawing/2014/main" id="{7EDE5925-9DE0-4672-9775-70B84505D894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9ED4C367-6087-4FD4-9369-15848109F5C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498" y="23164"/>
            <a:ext cx="1957991" cy="19579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3D5FDC0B-FDEB-4617-B515-B93D52C4728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2334" y="5006816"/>
            <a:ext cx="1914770" cy="17929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BEF02AC2-A933-01C8-07EF-BBC2ADD47B95}"/>
              </a:ext>
            </a:extLst>
          </p:cNvPr>
          <p:cNvSpPr/>
          <p:nvPr/>
        </p:nvSpPr>
        <p:spPr>
          <a:xfrm>
            <a:off x="2374747" y="-22036"/>
            <a:ext cx="761458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/>
                <a:solidFill>
                  <a:schemeClr val="accent3"/>
                </a:solidFill>
                <a:latin typeface="UVN Mang Tre" panose="00000400000000000000" pitchFamily="2" charset="0"/>
              </a:rPr>
              <a:t>MAZZARELLO – CON YÊU MẸ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964677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repeatCount="indefinite" accel="10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7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7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" grpId="0" animBg="1"/>
      <p:bldP spid="3" grpId="1" animBg="1"/>
      <p:bldP spid="1043" grpId="0" animBg="1"/>
      <p:bldP spid="1044" grpId="0" animBg="1"/>
      <p:bldP spid="7" grpId="0" animBg="1"/>
      <p:bldP spid="8" grpId="0" animBg="1"/>
      <p:bldP spid="13" grpId="0" animBg="1"/>
      <p:bldP spid="15" grpId="0" animBg="1"/>
      <p:bldP spid="7195" grpId="0" animBg="1"/>
      <p:bldP spid="719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6" name="Picture 29" descr="Picture1"/>
          <p:cNvPicPr>
            <a:picLocks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6" y="755651"/>
            <a:ext cx="12173026" cy="12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1611234" y="3195376"/>
            <a:ext cx="8182182" cy="817825"/>
          </a:xfrm>
          <a:prstGeom prst="roundRect">
            <a:avLst>
              <a:gd name="adj" fmla="val 16667"/>
            </a:avLst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vi-VN" sz="3200" b="1">
                <a:solidFill>
                  <a:schemeClr val="bg1"/>
                </a:solidFill>
              </a:rPr>
              <a:t>Ông bà nội</a:t>
            </a:r>
            <a:endParaRPr lang="en-US" sz="3200" b="1" dirty="0">
              <a:solidFill>
                <a:schemeClr val="bg1"/>
              </a:solidFill>
            </a:endParaRPr>
          </a:p>
        </p:txBody>
      </p:sp>
      <p:grpSp>
        <p:nvGrpSpPr>
          <p:cNvPr id="64" name="Group 63"/>
          <p:cNvGrpSpPr/>
          <p:nvPr/>
        </p:nvGrpSpPr>
        <p:grpSpPr>
          <a:xfrm>
            <a:off x="-44456" y="-85725"/>
            <a:ext cx="626494" cy="7162800"/>
            <a:chOff x="-44453" y="-85725"/>
            <a:chExt cx="626494" cy="7162800"/>
          </a:xfrm>
        </p:grpSpPr>
        <p:grpSp>
          <p:nvGrpSpPr>
            <p:cNvPr id="65" name="Group 51"/>
            <p:cNvGrpSpPr>
              <a:grpSpLocks/>
            </p:cNvGrpSpPr>
            <p:nvPr/>
          </p:nvGrpSpPr>
          <p:grpSpPr bwMode="auto">
            <a:xfrm>
              <a:off x="-12700" y="-85725"/>
              <a:ext cx="320675" cy="7162800"/>
              <a:chOff x="202295" y="-322943"/>
              <a:chExt cx="319314" cy="7180943"/>
            </a:xfrm>
          </p:grpSpPr>
          <p:sp>
            <p:nvSpPr>
              <p:cNvPr id="70" name="Rectangle 69"/>
              <p:cNvSpPr/>
              <p:nvPr/>
            </p:nvSpPr>
            <p:spPr bwMode="auto">
              <a:xfrm>
                <a:off x="202295" y="-322943"/>
                <a:ext cx="319314" cy="7166620"/>
              </a:xfrm>
              <a:prstGeom prst="rect">
                <a:avLst/>
              </a:prstGeom>
              <a:solidFill>
                <a:schemeClr val="tx2">
                  <a:lumMod val="95000"/>
                  <a:lumOff val="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sz="2000">
                  <a:latin typeface=".VnTime" pitchFamily="34" charset="0"/>
                </a:endParaRPr>
              </a:p>
            </p:txBody>
          </p:sp>
          <p:sp>
            <p:nvSpPr>
              <p:cNvPr id="71" name="Rectangle 10"/>
              <p:cNvSpPr>
                <a:spLocks noChangeArrowheads="1"/>
              </p:cNvSpPr>
              <p:nvPr/>
            </p:nvSpPr>
            <p:spPr bwMode="auto">
              <a:xfrm>
                <a:off x="238583" y="-322943"/>
                <a:ext cx="228600" cy="7166429"/>
              </a:xfrm>
              <a:prstGeom prst="rect">
                <a:avLst/>
              </a:prstGeom>
              <a:solidFill>
                <a:srgbClr val="0066FF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altLang="en-US" sz="2000">
                  <a:latin typeface=".VnTime" pitchFamily="34" charset="0"/>
                </a:endParaRPr>
              </a:p>
            </p:txBody>
          </p:sp>
          <p:sp>
            <p:nvSpPr>
              <p:cNvPr id="72" name="Rectangle 71"/>
              <p:cNvSpPr/>
              <p:nvPr/>
            </p:nvSpPr>
            <p:spPr bwMode="auto">
              <a:xfrm>
                <a:off x="324014" y="-308620"/>
                <a:ext cx="75877" cy="7166620"/>
              </a:xfrm>
              <a:prstGeom prst="rect">
                <a:avLst/>
              </a:prstGeom>
              <a:solidFill>
                <a:srgbClr val="A3C8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sz="2000">
                  <a:effectLst>
                    <a:glow rad="101600">
                      <a:schemeClr val="accent1">
                        <a:satMod val="175000"/>
                        <a:alpha val="40000"/>
                      </a:schemeClr>
                    </a:glow>
                  </a:effectLst>
                  <a:latin typeface=".VnTime" pitchFamily="34" charset="0"/>
                </a:endParaRPr>
              </a:p>
            </p:txBody>
          </p:sp>
        </p:grpSp>
        <p:pic>
          <p:nvPicPr>
            <p:cNvPr id="66" name="Picture 37" descr="Blue_chapterlist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4453" y="3482088"/>
              <a:ext cx="593725" cy="350838"/>
            </a:xfrm>
            <a:prstGeom prst="rect">
              <a:avLst/>
            </a:prstGeom>
            <a:noFill/>
            <a:ln>
              <a:noFill/>
            </a:ln>
            <a:effectLst>
              <a:outerShdw dist="107763" dir="189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" name="Picture 37" descr="Blue_chapterlist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209" y="4549685"/>
              <a:ext cx="593725" cy="350838"/>
            </a:xfrm>
            <a:prstGeom prst="rect">
              <a:avLst/>
            </a:prstGeom>
            <a:noFill/>
            <a:ln>
              <a:noFill/>
            </a:ln>
            <a:effectLst>
              <a:outerShdw dist="107763" dir="189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" name="Picture 37" descr="Blue_chapterlist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684" y="5488686"/>
              <a:ext cx="593725" cy="350838"/>
            </a:xfrm>
            <a:prstGeom prst="rect">
              <a:avLst/>
            </a:prstGeom>
            <a:noFill/>
            <a:ln>
              <a:noFill/>
            </a:ln>
            <a:effectLst>
              <a:outerShdw dist="107763" dir="189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1856799" y="1600292"/>
            <a:ext cx="7918799" cy="1181008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3600" b="1" dirty="0" err="1">
                <a:solidFill>
                  <a:schemeClr val="bg1"/>
                </a:solidFill>
              </a:rPr>
              <a:t>Giáo</a:t>
            </a:r>
            <a:r>
              <a:rPr lang="vi-VN" sz="3600" b="1" dirty="0">
                <a:solidFill>
                  <a:schemeClr val="bg1"/>
                </a:solidFill>
              </a:rPr>
              <a:t> </a:t>
            </a:r>
            <a:r>
              <a:rPr lang="vi-VN" sz="3600" b="1" dirty="0" err="1">
                <a:solidFill>
                  <a:schemeClr val="bg1"/>
                </a:solidFill>
              </a:rPr>
              <a:t>lý</a:t>
            </a:r>
            <a:r>
              <a:rPr lang="vi-VN" sz="3600" b="1" dirty="0">
                <a:solidFill>
                  <a:schemeClr val="bg1"/>
                </a:solidFill>
              </a:rPr>
              <a:t> viên </a:t>
            </a:r>
            <a:r>
              <a:rPr lang="vi-VN" sz="3600" b="1" dirty="0" err="1">
                <a:solidFill>
                  <a:schemeClr val="bg1"/>
                </a:solidFill>
              </a:rPr>
              <a:t>đầu</a:t>
            </a:r>
            <a:r>
              <a:rPr lang="vi-VN" sz="3600" b="1" dirty="0">
                <a:solidFill>
                  <a:schemeClr val="bg1"/>
                </a:solidFill>
              </a:rPr>
              <a:t> tiên </a:t>
            </a:r>
            <a:r>
              <a:rPr lang="vi-VN" sz="3600" b="1" dirty="0" err="1">
                <a:solidFill>
                  <a:schemeClr val="bg1"/>
                </a:solidFill>
              </a:rPr>
              <a:t>làm</a:t>
            </a:r>
            <a:r>
              <a:rPr lang="vi-VN" sz="3600" b="1" dirty="0">
                <a:solidFill>
                  <a:schemeClr val="bg1"/>
                </a:solidFill>
              </a:rPr>
              <a:t> </a:t>
            </a:r>
            <a:r>
              <a:rPr lang="vi-VN" sz="3600" b="1" dirty="0" err="1">
                <a:solidFill>
                  <a:schemeClr val="bg1"/>
                </a:solidFill>
              </a:rPr>
              <a:t>Mazzarello</a:t>
            </a:r>
            <a:r>
              <a:rPr lang="vi-VN" sz="3600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vi-VN" sz="3600" b="1" dirty="0" err="1">
                <a:solidFill>
                  <a:schemeClr val="bg1"/>
                </a:solidFill>
              </a:rPr>
              <a:t>thích</a:t>
            </a:r>
            <a:r>
              <a:rPr lang="vi-VN" sz="3600" b="1" dirty="0">
                <a:solidFill>
                  <a:schemeClr val="bg1"/>
                </a:solidFill>
              </a:rPr>
              <a:t> </a:t>
            </a:r>
            <a:r>
              <a:rPr lang="vi-VN" sz="3600" b="1" dirty="0" err="1">
                <a:solidFill>
                  <a:schemeClr val="bg1"/>
                </a:solidFill>
              </a:rPr>
              <a:t>thú</a:t>
            </a:r>
            <a:r>
              <a:rPr lang="vi-VN" sz="3600" b="1" dirty="0">
                <a:solidFill>
                  <a:schemeClr val="bg1"/>
                </a:solidFill>
              </a:rPr>
              <a:t> </a:t>
            </a:r>
            <a:r>
              <a:rPr lang="vi-VN" sz="3600" b="1" dirty="0" err="1">
                <a:solidFill>
                  <a:schemeClr val="bg1"/>
                </a:solidFill>
              </a:rPr>
              <a:t>hiểu</a:t>
            </a:r>
            <a:r>
              <a:rPr lang="vi-VN" sz="3600" b="1" dirty="0">
                <a:solidFill>
                  <a:schemeClr val="bg1"/>
                </a:solidFill>
              </a:rPr>
              <a:t> </a:t>
            </a:r>
            <a:r>
              <a:rPr lang="vi-VN" sz="3600" b="1" dirty="0" err="1">
                <a:solidFill>
                  <a:schemeClr val="bg1"/>
                </a:solidFill>
              </a:rPr>
              <a:t>biết</a:t>
            </a:r>
            <a:r>
              <a:rPr lang="vi-VN" sz="3600" b="1" dirty="0">
                <a:solidFill>
                  <a:schemeClr val="bg1"/>
                </a:solidFill>
              </a:rPr>
              <a:t> </a:t>
            </a:r>
            <a:r>
              <a:rPr lang="vi-VN" sz="3600" b="1" dirty="0" err="1">
                <a:solidFill>
                  <a:schemeClr val="bg1"/>
                </a:solidFill>
              </a:rPr>
              <a:t>về</a:t>
            </a:r>
            <a:r>
              <a:rPr lang="vi-VN" sz="3600" b="1" dirty="0">
                <a:solidFill>
                  <a:schemeClr val="bg1"/>
                </a:solidFill>
              </a:rPr>
              <a:t> </a:t>
            </a:r>
            <a:r>
              <a:rPr lang="vi-VN" sz="3600" b="1" dirty="0" err="1">
                <a:solidFill>
                  <a:schemeClr val="bg1"/>
                </a:solidFill>
              </a:rPr>
              <a:t>Chúa</a:t>
            </a:r>
            <a:r>
              <a:rPr lang="vi-VN" sz="3600" b="1" dirty="0">
                <a:solidFill>
                  <a:schemeClr val="bg1"/>
                </a:solidFill>
              </a:rPr>
              <a:t> </a:t>
            </a:r>
            <a:r>
              <a:rPr lang="vi-VN" sz="3600" b="1" dirty="0" err="1">
                <a:solidFill>
                  <a:schemeClr val="bg1"/>
                </a:solidFill>
              </a:rPr>
              <a:t>chính</a:t>
            </a:r>
            <a:r>
              <a:rPr lang="vi-VN" sz="3600" b="1" dirty="0">
                <a:solidFill>
                  <a:schemeClr val="bg1"/>
                </a:solidFill>
              </a:rPr>
              <a:t> </a:t>
            </a:r>
            <a:r>
              <a:rPr lang="vi-VN" sz="3600" b="1" dirty="0" err="1">
                <a:solidFill>
                  <a:schemeClr val="bg1"/>
                </a:solidFill>
              </a:rPr>
              <a:t>là</a:t>
            </a:r>
            <a:endParaRPr lang="en-US" altLang="en-US" sz="3600" dirty="0">
              <a:solidFill>
                <a:schemeClr val="bg1"/>
              </a:solidFill>
            </a:endParaRPr>
          </a:p>
        </p:txBody>
      </p: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1577891" y="4321958"/>
            <a:ext cx="8251909" cy="801687"/>
          </a:xfrm>
          <a:prstGeom prst="roundRect">
            <a:avLst>
              <a:gd name="adj" fmla="val 16667"/>
            </a:avLst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vi-VN" sz="3000" b="1" dirty="0">
                <a:solidFill>
                  <a:schemeClr val="bg1"/>
                </a:solidFill>
              </a:rPr>
              <a:t>Cha </a:t>
            </a:r>
            <a:r>
              <a:rPr lang="vi-VN" sz="3000" b="1" dirty="0" err="1">
                <a:solidFill>
                  <a:schemeClr val="bg1"/>
                </a:solidFill>
              </a:rPr>
              <a:t>xứ</a:t>
            </a:r>
            <a:endParaRPr lang="en-US" altLang="en-US" sz="3000" b="1" dirty="0">
              <a:solidFill>
                <a:schemeClr val="bg1"/>
              </a:solidFill>
            </a:endParaRPr>
          </a:p>
        </p:txBody>
      </p:sp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13" y="32496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432812" y="33226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 sz="2000"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639188" y="34353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63" y="42402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413762" y="43132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 sz="2000"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620138" y="44259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1537711" y="5373458"/>
            <a:ext cx="8251909" cy="701885"/>
          </a:xfrm>
          <a:prstGeom prst="roundRect">
            <a:avLst>
              <a:gd name="adj" fmla="val 16667"/>
            </a:avLst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vi-VN" sz="3200" b="1">
                <a:solidFill>
                  <a:schemeClr val="bg1"/>
                </a:solidFill>
              </a:rPr>
              <a:t>Ba mẹ</a:t>
            </a:r>
            <a:endParaRPr lang="en-US" altLang="en-US" sz="3200" b="1" dirty="0">
              <a:solidFill>
                <a:schemeClr val="bg1"/>
              </a:solidFill>
            </a:endParaRPr>
          </a:p>
        </p:txBody>
      </p:sp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63" y="52308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413762" y="53038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 sz="2000">
              <a:latin typeface=".VnTime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620138" y="54165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7195" name="AutoShape 27"/>
          <p:cNvSpPr>
            <a:spLocks noChangeArrowheads="1"/>
          </p:cNvSpPr>
          <p:nvPr/>
        </p:nvSpPr>
        <p:spPr bwMode="auto">
          <a:xfrm>
            <a:off x="313749" y="1600292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en-US" dirty="0"/>
          </a:p>
        </p:txBody>
      </p:sp>
      <p:sp>
        <p:nvSpPr>
          <p:cNvPr id="7196" name="WordArt 28"/>
          <p:cNvSpPr>
            <a:spLocks noChangeArrowheads="1" noChangeShapeType="1" noTextEdit="1"/>
          </p:cNvSpPr>
          <p:nvPr/>
        </p:nvSpPr>
        <p:spPr bwMode="auto">
          <a:xfrm>
            <a:off x="744755" y="1981155"/>
            <a:ext cx="685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 spc="50" dirty="0" err="1">
                <a:ln w="0"/>
                <a:solidFill>
                  <a:srgbClr val="0000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VNI-Times" pitchFamily="2" charset="0"/>
              </a:rPr>
              <a:t>Caâu</a:t>
            </a:r>
            <a:r>
              <a:rPr lang="en-US" sz="3600" kern="10" spc="50" dirty="0">
                <a:ln w="0"/>
                <a:solidFill>
                  <a:srgbClr val="0000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VNI-Times" pitchFamily="2" charset="0"/>
              </a:rPr>
              <a:t> 10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6" name="3D Model 45" descr="Sparkle heart">
                <a:extLst>
                  <a:ext uri="{FF2B5EF4-FFF2-40B4-BE49-F238E27FC236}">
                    <a16:creationId xmlns:a16="http://schemas.microsoft.com/office/drawing/2014/main" id="{5AFA3611-39C5-4B92-935A-8285B3A3CD5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77418274"/>
                  </p:ext>
                </p:extLst>
              </p:nvPr>
            </p:nvGraphicFramePr>
            <p:xfrm>
              <a:off x="152803" y="53673"/>
              <a:ext cx="1172622" cy="1176619"/>
            </p:xfrm>
            <a:graphic>
              <a:graphicData uri="http://schemas.microsoft.com/office/drawing/2017/model3d">
                <am3d:model3d r:embed="rId12">
                  <am3d:spPr>
                    <a:xfrm>
                      <a:off x="0" y="0"/>
                      <a:ext cx="1172622" cy="1176619"/>
                    </a:xfrm>
                    <a:prstGeom prst="rect">
                      <a:avLst/>
                    </a:prstGeom>
                  </am3d:spPr>
                  <am3d:camera>
                    <am3d:pos x="0" y="0" z="6690434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55022928" d="1000000"/>
                    <am3d:preTrans dx="0" dy="-16175479" dz="-554199"/>
                    <am3d:scale>
                      <am3d:sx n="1000000" d="1000000"/>
                      <am3d:sy n="1000000" d="1000000"/>
                      <am3d:sz n="1000000" d="1000000"/>
                    </am3d:scale>
                    <am3d:rot ax="55121" ay="1051137" az="16594"/>
                    <am3d:postTrans dx="0" dy="0" dz="0"/>
                  </am3d:trans>
                  <am3d:raster rName="Office3DRenderer" rVer="16.0.8326">
                    <am3d:blip r:embed="rId13"/>
                  </am3d:raster>
                  <am3d:objViewport viewportSz="170799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6" name="3D Model 45" descr="Sparkle heart">
                <a:extLst>
                  <a:ext uri="{FF2B5EF4-FFF2-40B4-BE49-F238E27FC236}">
                    <a16:creationId xmlns:a16="http://schemas.microsoft.com/office/drawing/2014/main" id="{5AFA3611-39C5-4B92-935A-8285B3A3CD5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52803" y="53673"/>
                <a:ext cx="1172622" cy="1176619"/>
              </a:xfrm>
              <a:prstGeom prst="rect">
                <a:avLst/>
              </a:prstGeom>
            </p:spPr>
          </p:pic>
        </mc:Fallback>
      </mc:AlternateContent>
      <p:grpSp>
        <p:nvGrpSpPr>
          <p:cNvPr id="47" name="Group 49">
            <a:extLst>
              <a:ext uri="{FF2B5EF4-FFF2-40B4-BE49-F238E27FC236}">
                <a16:creationId xmlns:a16="http://schemas.microsoft.com/office/drawing/2014/main" id="{ACF75EC7-D79B-4C76-86F2-169B461844C7}"/>
              </a:ext>
            </a:extLst>
          </p:cNvPr>
          <p:cNvGrpSpPr>
            <a:grpSpLocks/>
          </p:cNvGrpSpPr>
          <p:nvPr/>
        </p:nvGrpSpPr>
        <p:grpSpPr bwMode="auto">
          <a:xfrm>
            <a:off x="10124474" y="2880472"/>
            <a:ext cx="1752600" cy="1524000"/>
            <a:chOff x="4320" y="2928"/>
            <a:chExt cx="1104" cy="1104"/>
          </a:xfrm>
        </p:grpSpPr>
        <p:sp>
          <p:nvSpPr>
            <p:cNvPr id="48" name="AutoShape 50">
              <a:extLst>
                <a:ext uri="{FF2B5EF4-FFF2-40B4-BE49-F238E27FC236}">
                  <a16:creationId xmlns:a16="http://schemas.microsoft.com/office/drawing/2014/main" id="{EA9451B3-1B20-4720-8011-A44A1DA091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altLang="en-US" sz="6000">
                <a:solidFill>
                  <a:srgbClr val="FF0066"/>
                </a:solidFill>
                <a:latin typeface=".VnHelvetInsH"/>
              </a:endParaRPr>
            </a:p>
          </p:txBody>
        </p:sp>
        <p:sp>
          <p:nvSpPr>
            <p:cNvPr id="49" name="WordArt 51">
              <a:extLst>
                <a:ext uri="{FF2B5EF4-FFF2-40B4-BE49-F238E27FC236}">
                  <a16:creationId xmlns:a16="http://schemas.microsoft.com/office/drawing/2014/main" id="{D308BF46-92EE-4161-B7FA-BAA3D52C5032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9A614DB1-0671-4EEC-B458-D0D7D94CC48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8768" y="23164"/>
            <a:ext cx="1957991" cy="19579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DF3FA830-B202-43D5-9DE3-E5BC2D1D6BD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6604" y="5006816"/>
            <a:ext cx="1914770" cy="17929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937FDD7C-7BA2-6422-5323-1575D8B71530}"/>
              </a:ext>
            </a:extLst>
          </p:cNvPr>
          <p:cNvSpPr/>
          <p:nvPr/>
        </p:nvSpPr>
        <p:spPr>
          <a:xfrm>
            <a:off x="2374747" y="-22036"/>
            <a:ext cx="761458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/>
                <a:solidFill>
                  <a:schemeClr val="accent3"/>
                </a:solidFill>
                <a:latin typeface="UVN Mang Tre" panose="00000400000000000000" pitchFamily="2" charset="0"/>
              </a:rPr>
              <a:t>MAZZARELLO – CON YÊU MẸ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379431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repeatCount="indefinite" accel="10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7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7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043" grpId="0" animBg="1"/>
      <p:bldP spid="1044" grpId="0" animBg="1"/>
      <p:bldP spid="7" grpId="0" animBg="1"/>
      <p:bldP spid="8" grpId="0" animBg="1"/>
      <p:bldP spid="9" grpId="0" animBg="1"/>
      <p:bldP spid="9" grpId="1" animBg="1"/>
      <p:bldP spid="13" grpId="0" animBg="1"/>
      <p:bldP spid="15" grpId="0" animBg="1"/>
      <p:bldP spid="7195" grpId="0" animBg="1"/>
      <p:bldP spid="719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6" name="Picture 29" descr="Picture1"/>
          <p:cNvPicPr>
            <a:picLocks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6" y="755651"/>
            <a:ext cx="12173026" cy="12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1611234" y="3195376"/>
            <a:ext cx="8327504" cy="817825"/>
          </a:xfrm>
          <a:prstGeom prst="roundRect">
            <a:avLst>
              <a:gd name="adj" fmla="val 16667"/>
            </a:avLst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vi-VN" sz="3200" b="1">
                <a:solidFill>
                  <a:schemeClr val="bg1"/>
                </a:solidFill>
              </a:rPr>
              <a:t>Truyền khẩu và gương sống</a:t>
            </a:r>
            <a:endParaRPr lang="en-US" sz="3200" b="1" dirty="0">
              <a:solidFill>
                <a:schemeClr val="bg1"/>
              </a:solidFill>
            </a:endParaRPr>
          </a:p>
        </p:txBody>
      </p:sp>
      <p:grpSp>
        <p:nvGrpSpPr>
          <p:cNvPr id="64" name="Group 63"/>
          <p:cNvGrpSpPr/>
          <p:nvPr/>
        </p:nvGrpSpPr>
        <p:grpSpPr>
          <a:xfrm>
            <a:off x="-44456" y="-85725"/>
            <a:ext cx="626494" cy="7162800"/>
            <a:chOff x="-44453" y="-85725"/>
            <a:chExt cx="626494" cy="7162800"/>
          </a:xfrm>
        </p:grpSpPr>
        <p:grpSp>
          <p:nvGrpSpPr>
            <p:cNvPr id="65" name="Group 51"/>
            <p:cNvGrpSpPr>
              <a:grpSpLocks/>
            </p:cNvGrpSpPr>
            <p:nvPr/>
          </p:nvGrpSpPr>
          <p:grpSpPr bwMode="auto">
            <a:xfrm>
              <a:off x="-12700" y="-85725"/>
              <a:ext cx="320675" cy="7162800"/>
              <a:chOff x="202295" y="-322943"/>
              <a:chExt cx="319314" cy="7180943"/>
            </a:xfrm>
          </p:grpSpPr>
          <p:sp>
            <p:nvSpPr>
              <p:cNvPr id="70" name="Rectangle 69"/>
              <p:cNvSpPr/>
              <p:nvPr/>
            </p:nvSpPr>
            <p:spPr bwMode="auto">
              <a:xfrm>
                <a:off x="202295" y="-322943"/>
                <a:ext cx="319314" cy="7166620"/>
              </a:xfrm>
              <a:prstGeom prst="rect">
                <a:avLst/>
              </a:prstGeom>
              <a:solidFill>
                <a:schemeClr val="tx2">
                  <a:lumMod val="95000"/>
                  <a:lumOff val="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sz="2000">
                  <a:latin typeface=".VnTime" pitchFamily="34" charset="0"/>
                </a:endParaRPr>
              </a:p>
            </p:txBody>
          </p:sp>
          <p:sp>
            <p:nvSpPr>
              <p:cNvPr id="71" name="Rectangle 10"/>
              <p:cNvSpPr>
                <a:spLocks noChangeArrowheads="1"/>
              </p:cNvSpPr>
              <p:nvPr/>
            </p:nvSpPr>
            <p:spPr bwMode="auto">
              <a:xfrm>
                <a:off x="238583" y="-322943"/>
                <a:ext cx="228600" cy="7166429"/>
              </a:xfrm>
              <a:prstGeom prst="rect">
                <a:avLst/>
              </a:prstGeom>
              <a:solidFill>
                <a:srgbClr val="0066FF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altLang="en-US" sz="2000">
                  <a:latin typeface=".VnTime" pitchFamily="34" charset="0"/>
                </a:endParaRPr>
              </a:p>
            </p:txBody>
          </p:sp>
          <p:sp>
            <p:nvSpPr>
              <p:cNvPr id="72" name="Rectangle 71"/>
              <p:cNvSpPr/>
              <p:nvPr/>
            </p:nvSpPr>
            <p:spPr bwMode="auto">
              <a:xfrm>
                <a:off x="324014" y="-308620"/>
                <a:ext cx="75877" cy="7166620"/>
              </a:xfrm>
              <a:prstGeom prst="rect">
                <a:avLst/>
              </a:prstGeom>
              <a:solidFill>
                <a:srgbClr val="A3C8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sz="2000">
                  <a:effectLst>
                    <a:glow rad="101600">
                      <a:schemeClr val="accent1">
                        <a:satMod val="175000"/>
                        <a:alpha val="40000"/>
                      </a:schemeClr>
                    </a:glow>
                  </a:effectLst>
                  <a:latin typeface=".VnTime" pitchFamily="34" charset="0"/>
                </a:endParaRPr>
              </a:p>
            </p:txBody>
          </p:sp>
        </p:grpSp>
        <p:pic>
          <p:nvPicPr>
            <p:cNvPr id="66" name="Picture 37" descr="Blue_chapterlist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4453" y="3482088"/>
              <a:ext cx="593725" cy="350838"/>
            </a:xfrm>
            <a:prstGeom prst="rect">
              <a:avLst/>
            </a:prstGeom>
            <a:noFill/>
            <a:ln>
              <a:noFill/>
            </a:ln>
            <a:effectLst>
              <a:outerShdw dist="107763" dir="189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" name="Picture 37" descr="Blue_chapterlist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209" y="4549685"/>
              <a:ext cx="593725" cy="350838"/>
            </a:xfrm>
            <a:prstGeom prst="rect">
              <a:avLst/>
            </a:prstGeom>
            <a:noFill/>
            <a:ln>
              <a:noFill/>
            </a:ln>
            <a:effectLst>
              <a:outerShdw dist="107763" dir="189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" name="Picture 37" descr="Blue_chapterlist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684" y="5488686"/>
              <a:ext cx="593725" cy="350838"/>
            </a:xfrm>
            <a:prstGeom prst="rect">
              <a:avLst/>
            </a:prstGeom>
            <a:noFill/>
            <a:ln>
              <a:noFill/>
            </a:ln>
            <a:effectLst>
              <a:outerShdw dist="107763" dir="189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1856799" y="1600292"/>
            <a:ext cx="8059443" cy="1181008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3600" b="1" dirty="0" err="1">
                <a:solidFill>
                  <a:schemeClr val="bg1"/>
                </a:solidFill>
              </a:rPr>
              <a:t>Thời</a:t>
            </a:r>
            <a:r>
              <a:rPr lang="vi-VN" sz="3600" b="1" dirty="0">
                <a:solidFill>
                  <a:schemeClr val="bg1"/>
                </a:solidFill>
              </a:rPr>
              <a:t> </a:t>
            </a:r>
            <a:r>
              <a:rPr lang="vi-VN" sz="3600" b="1" dirty="0" err="1">
                <a:solidFill>
                  <a:schemeClr val="bg1"/>
                </a:solidFill>
              </a:rPr>
              <a:t>đó</a:t>
            </a:r>
            <a:r>
              <a:rPr lang="vi-VN" sz="3600" b="1" dirty="0">
                <a:solidFill>
                  <a:schemeClr val="bg1"/>
                </a:solidFill>
              </a:rPr>
              <a:t>, </a:t>
            </a:r>
            <a:r>
              <a:rPr lang="vi-VN" sz="3600" b="1" dirty="0" err="1">
                <a:solidFill>
                  <a:schemeClr val="bg1"/>
                </a:solidFill>
              </a:rPr>
              <a:t>tại</a:t>
            </a:r>
            <a:r>
              <a:rPr lang="vi-VN" sz="3600" b="1" dirty="0">
                <a:solidFill>
                  <a:schemeClr val="bg1"/>
                </a:solidFill>
              </a:rPr>
              <a:t> gia </a:t>
            </a:r>
            <a:r>
              <a:rPr lang="vi-VN" sz="3600" b="1" dirty="0" err="1">
                <a:solidFill>
                  <a:schemeClr val="bg1"/>
                </a:solidFill>
              </a:rPr>
              <a:t>đình</a:t>
            </a:r>
            <a:r>
              <a:rPr lang="vi-VN" sz="3600" b="1" dirty="0">
                <a:solidFill>
                  <a:schemeClr val="bg1"/>
                </a:solidFill>
              </a:rPr>
              <a:t> </a:t>
            </a:r>
            <a:r>
              <a:rPr lang="vi-VN" sz="3600" b="1" dirty="0" err="1">
                <a:solidFill>
                  <a:schemeClr val="bg1"/>
                </a:solidFill>
              </a:rPr>
              <a:t>người</a:t>
            </a:r>
            <a:r>
              <a:rPr lang="vi-VN" sz="3600" b="1" dirty="0">
                <a:solidFill>
                  <a:schemeClr val="bg1"/>
                </a:solidFill>
              </a:rPr>
              <a:t> ta</a:t>
            </a:r>
          </a:p>
          <a:p>
            <a:pPr algn="ctr"/>
            <a:r>
              <a:rPr lang="vi-VN" sz="3600" b="1" dirty="0">
                <a:solidFill>
                  <a:schemeClr val="bg1"/>
                </a:solidFill>
              </a:rPr>
              <a:t> </a:t>
            </a:r>
            <a:r>
              <a:rPr lang="vi-VN" sz="3600" b="1" dirty="0" err="1">
                <a:solidFill>
                  <a:schemeClr val="bg1"/>
                </a:solidFill>
              </a:rPr>
              <a:t>dạy</a:t>
            </a:r>
            <a:r>
              <a:rPr lang="vi-VN" sz="3600" b="1" dirty="0">
                <a:solidFill>
                  <a:schemeClr val="bg1"/>
                </a:solidFill>
              </a:rPr>
              <a:t> </a:t>
            </a:r>
            <a:r>
              <a:rPr lang="vi-VN" sz="3600" b="1" dirty="0" err="1">
                <a:solidFill>
                  <a:schemeClr val="bg1"/>
                </a:solidFill>
              </a:rPr>
              <a:t>giáo</a:t>
            </a:r>
            <a:r>
              <a:rPr lang="vi-VN" sz="3600" b="1" dirty="0">
                <a:solidFill>
                  <a:schemeClr val="bg1"/>
                </a:solidFill>
              </a:rPr>
              <a:t> </a:t>
            </a:r>
            <a:r>
              <a:rPr lang="vi-VN" sz="3600" b="1" dirty="0" err="1">
                <a:solidFill>
                  <a:schemeClr val="bg1"/>
                </a:solidFill>
              </a:rPr>
              <a:t>lý</a:t>
            </a:r>
            <a:r>
              <a:rPr lang="vi-VN" sz="3600" b="1" dirty="0">
                <a:solidFill>
                  <a:schemeClr val="bg1"/>
                </a:solidFill>
              </a:rPr>
              <a:t> cho con </a:t>
            </a:r>
            <a:r>
              <a:rPr lang="vi-VN" sz="3600" b="1" dirty="0" err="1">
                <a:solidFill>
                  <a:schemeClr val="bg1"/>
                </a:solidFill>
              </a:rPr>
              <a:t>bằng</a:t>
            </a:r>
            <a:r>
              <a:rPr lang="vi-VN" sz="3600" b="1" dirty="0">
                <a:solidFill>
                  <a:schemeClr val="bg1"/>
                </a:solidFill>
              </a:rPr>
              <a:t> </a:t>
            </a:r>
            <a:r>
              <a:rPr lang="vi-VN" sz="3600" b="1" dirty="0" err="1">
                <a:solidFill>
                  <a:schemeClr val="bg1"/>
                </a:solidFill>
              </a:rPr>
              <a:t>lối</a:t>
            </a:r>
            <a:endParaRPr lang="en-US" altLang="en-US" sz="3600" dirty="0">
              <a:solidFill>
                <a:schemeClr val="bg1"/>
              </a:solidFill>
            </a:endParaRPr>
          </a:p>
        </p:txBody>
      </p: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1577892" y="4364559"/>
            <a:ext cx="8327504" cy="771786"/>
          </a:xfrm>
          <a:prstGeom prst="roundRect">
            <a:avLst>
              <a:gd name="adj" fmla="val 16667"/>
            </a:avLst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vi-VN" sz="3000" b="1">
                <a:solidFill>
                  <a:schemeClr val="bg1"/>
                </a:solidFill>
              </a:rPr>
              <a:t>Giáo lý hỏi thưa</a:t>
            </a:r>
            <a:endParaRPr lang="en-US" altLang="en-US" sz="3000" b="1" dirty="0">
              <a:solidFill>
                <a:schemeClr val="bg1"/>
              </a:solidFill>
            </a:endParaRPr>
          </a:p>
        </p:txBody>
      </p:sp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13" y="32496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432812" y="33226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 sz="2000"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639188" y="34353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63" y="42402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413762" y="43132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 sz="2000"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620138" y="44259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1537711" y="5373458"/>
            <a:ext cx="8398469" cy="701885"/>
          </a:xfrm>
          <a:prstGeom prst="roundRect">
            <a:avLst>
              <a:gd name="adj" fmla="val 16667"/>
            </a:avLst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vi-VN" sz="3200" b="1">
                <a:solidFill>
                  <a:schemeClr val="bg1"/>
                </a:solidFill>
              </a:rPr>
              <a:t>Qua phim ảnh và tranh vẽ</a:t>
            </a:r>
            <a:endParaRPr lang="en-US" altLang="en-US" sz="3200" b="1" dirty="0">
              <a:solidFill>
                <a:schemeClr val="bg1"/>
              </a:solidFill>
            </a:endParaRPr>
          </a:p>
        </p:txBody>
      </p:sp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63" y="52308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413762" y="53038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 sz="2000">
              <a:latin typeface=".VnTime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620138" y="54165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7195" name="AutoShape 27"/>
          <p:cNvSpPr>
            <a:spLocks noChangeArrowheads="1"/>
          </p:cNvSpPr>
          <p:nvPr/>
        </p:nvSpPr>
        <p:spPr bwMode="auto">
          <a:xfrm>
            <a:off x="313749" y="1600292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en-US" dirty="0"/>
          </a:p>
        </p:txBody>
      </p:sp>
      <p:sp>
        <p:nvSpPr>
          <p:cNvPr id="7196" name="WordArt 28"/>
          <p:cNvSpPr>
            <a:spLocks noChangeArrowheads="1" noChangeShapeType="1" noTextEdit="1"/>
          </p:cNvSpPr>
          <p:nvPr/>
        </p:nvSpPr>
        <p:spPr bwMode="auto">
          <a:xfrm>
            <a:off x="744755" y="1981155"/>
            <a:ext cx="685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 spc="50" dirty="0" err="1">
                <a:ln w="0"/>
                <a:solidFill>
                  <a:srgbClr val="0000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VNI-Times" pitchFamily="2" charset="0"/>
              </a:rPr>
              <a:t>Caâu</a:t>
            </a:r>
            <a:r>
              <a:rPr lang="en-US" sz="3600" kern="10" spc="50" dirty="0">
                <a:ln w="0"/>
                <a:solidFill>
                  <a:srgbClr val="0000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VNI-Times" pitchFamily="2" charset="0"/>
              </a:rPr>
              <a:t> 11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6" name="3D Model 45" descr="Sparkle heart">
                <a:extLst>
                  <a:ext uri="{FF2B5EF4-FFF2-40B4-BE49-F238E27FC236}">
                    <a16:creationId xmlns:a16="http://schemas.microsoft.com/office/drawing/2014/main" id="{67F332DF-5926-4F4C-A1BC-61894BB5BDD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77418274"/>
                  </p:ext>
                </p:extLst>
              </p:nvPr>
            </p:nvGraphicFramePr>
            <p:xfrm>
              <a:off x="152803" y="53673"/>
              <a:ext cx="1172622" cy="1176619"/>
            </p:xfrm>
            <a:graphic>
              <a:graphicData uri="http://schemas.microsoft.com/office/drawing/2017/model3d">
                <am3d:model3d r:embed="rId12">
                  <am3d:spPr>
                    <a:xfrm>
                      <a:off x="0" y="0"/>
                      <a:ext cx="1172622" cy="1176619"/>
                    </a:xfrm>
                    <a:prstGeom prst="rect">
                      <a:avLst/>
                    </a:prstGeom>
                  </am3d:spPr>
                  <am3d:camera>
                    <am3d:pos x="0" y="0" z="6690434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55022928" d="1000000"/>
                    <am3d:preTrans dx="0" dy="-16175479" dz="-554199"/>
                    <am3d:scale>
                      <am3d:sx n="1000000" d="1000000"/>
                      <am3d:sy n="1000000" d="1000000"/>
                      <am3d:sz n="1000000" d="1000000"/>
                    </am3d:scale>
                    <am3d:rot ax="55121" ay="1051137" az="16594"/>
                    <am3d:postTrans dx="0" dy="0" dz="0"/>
                  </am3d:trans>
                  <am3d:raster rName="Office3DRenderer" rVer="16.0.8326">
                    <am3d:blip r:embed="rId13"/>
                  </am3d:raster>
                  <am3d:objViewport viewportSz="170799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6" name="3D Model 45" descr="Sparkle heart">
                <a:extLst>
                  <a:ext uri="{FF2B5EF4-FFF2-40B4-BE49-F238E27FC236}">
                    <a16:creationId xmlns:a16="http://schemas.microsoft.com/office/drawing/2014/main" id="{67F332DF-5926-4F4C-A1BC-61894BB5BDD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52803" y="53673"/>
                <a:ext cx="1172622" cy="1176619"/>
              </a:xfrm>
              <a:prstGeom prst="rect">
                <a:avLst/>
              </a:prstGeom>
            </p:spPr>
          </p:pic>
        </mc:Fallback>
      </mc:AlternateContent>
      <p:grpSp>
        <p:nvGrpSpPr>
          <p:cNvPr id="47" name="Group 49">
            <a:extLst>
              <a:ext uri="{FF2B5EF4-FFF2-40B4-BE49-F238E27FC236}">
                <a16:creationId xmlns:a16="http://schemas.microsoft.com/office/drawing/2014/main" id="{8926DDC8-3B10-417A-AB44-0D6A9BEEF57D}"/>
              </a:ext>
            </a:extLst>
          </p:cNvPr>
          <p:cNvGrpSpPr>
            <a:grpSpLocks/>
          </p:cNvGrpSpPr>
          <p:nvPr/>
        </p:nvGrpSpPr>
        <p:grpSpPr bwMode="auto">
          <a:xfrm>
            <a:off x="10124474" y="2880472"/>
            <a:ext cx="1752600" cy="1524000"/>
            <a:chOff x="4320" y="2928"/>
            <a:chExt cx="1104" cy="1104"/>
          </a:xfrm>
        </p:grpSpPr>
        <p:sp>
          <p:nvSpPr>
            <p:cNvPr id="48" name="AutoShape 50">
              <a:extLst>
                <a:ext uri="{FF2B5EF4-FFF2-40B4-BE49-F238E27FC236}">
                  <a16:creationId xmlns:a16="http://schemas.microsoft.com/office/drawing/2014/main" id="{3B7D49D3-3FF7-418C-A67B-4BC938B2B9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altLang="en-US" sz="6000">
                <a:solidFill>
                  <a:srgbClr val="FF0066"/>
                </a:solidFill>
                <a:latin typeface=".VnHelvetInsH"/>
              </a:endParaRPr>
            </a:p>
          </p:txBody>
        </p:sp>
        <p:sp>
          <p:nvSpPr>
            <p:cNvPr id="49" name="WordArt 51">
              <a:extLst>
                <a:ext uri="{FF2B5EF4-FFF2-40B4-BE49-F238E27FC236}">
                  <a16:creationId xmlns:a16="http://schemas.microsoft.com/office/drawing/2014/main" id="{E8787113-7EBD-4977-B11B-505485AEABBD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A75121A3-21FC-4A44-8818-888547BB91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8768" y="23164"/>
            <a:ext cx="1957991" cy="19579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51CAD3DC-BDBC-49D1-BD5A-C0053F4B32F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6604" y="5006816"/>
            <a:ext cx="1914770" cy="17929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72670E73-BFC1-E21B-F16D-CE303D3B48EA}"/>
              </a:ext>
            </a:extLst>
          </p:cNvPr>
          <p:cNvSpPr/>
          <p:nvPr/>
        </p:nvSpPr>
        <p:spPr>
          <a:xfrm>
            <a:off x="2374747" y="-22036"/>
            <a:ext cx="761458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/>
                <a:solidFill>
                  <a:schemeClr val="accent3"/>
                </a:solidFill>
                <a:latin typeface="UVN Mang Tre" panose="00000400000000000000" pitchFamily="2" charset="0"/>
              </a:rPr>
              <a:t>MAZZARELLO – CON YÊU MẸ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5462812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repeatCount="indefinite" accel="10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7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6 -2.96296E-6 L 2.08333E-6 -0.07222 " pathEditMode="relative" rAng="0" ptsTypes="AA">
                                      <p:cBhvr>
                                        <p:cTn id="7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37" grpId="0" animBg="1"/>
      <p:bldP spid="1043" grpId="0" animBg="1"/>
      <p:bldP spid="1044" grpId="0" animBg="1"/>
      <p:bldP spid="7" grpId="0" animBg="1"/>
      <p:bldP spid="8" grpId="0" animBg="1"/>
      <p:bldP spid="13" grpId="0" animBg="1"/>
      <p:bldP spid="15" grpId="0" animBg="1"/>
      <p:bldP spid="7195" grpId="0" animBg="1"/>
      <p:bldP spid="719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6" name="Picture 29" descr="Picture1"/>
          <p:cNvPicPr>
            <a:picLocks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6" y="755651"/>
            <a:ext cx="12173026" cy="12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1611233" y="3195376"/>
            <a:ext cx="8180467" cy="817825"/>
          </a:xfrm>
          <a:prstGeom prst="roundRect">
            <a:avLst>
              <a:gd name="adj" fmla="val 16667"/>
            </a:avLst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vi-VN" sz="3200" b="1">
                <a:solidFill>
                  <a:schemeClr val="bg1"/>
                </a:solidFill>
              </a:rPr>
              <a:t>Với các ông bà quản</a:t>
            </a:r>
            <a:endParaRPr lang="en-US" sz="3200" b="1" dirty="0">
              <a:solidFill>
                <a:schemeClr val="bg1"/>
              </a:solidFill>
            </a:endParaRPr>
          </a:p>
        </p:txBody>
      </p:sp>
      <p:grpSp>
        <p:nvGrpSpPr>
          <p:cNvPr id="64" name="Group 63"/>
          <p:cNvGrpSpPr/>
          <p:nvPr/>
        </p:nvGrpSpPr>
        <p:grpSpPr>
          <a:xfrm>
            <a:off x="-44456" y="-85725"/>
            <a:ext cx="626494" cy="7162800"/>
            <a:chOff x="-44453" y="-85725"/>
            <a:chExt cx="626494" cy="7162800"/>
          </a:xfrm>
        </p:grpSpPr>
        <p:grpSp>
          <p:nvGrpSpPr>
            <p:cNvPr id="65" name="Group 51"/>
            <p:cNvGrpSpPr>
              <a:grpSpLocks/>
            </p:cNvGrpSpPr>
            <p:nvPr/>
          </p:nvGrpSpPr>
          <p:grpSpPr bwMode="auto">
            <a:xfrm>
              <a:off x="-12700" y="-85725"/>
              <a:ext cx="320675" cy="7162800"/>
              <a:chOff x="202295" y="-322943"/>
              <a:chExt cx="319314" cy="7180943"/>
            </a:xfrm>
          </p:grpSpPr>
          <p:sp>
            <p:nvSpPr>
              <p:cNvPr id="70" name="Rectangle 69"/>
              <p:cNvSpPr/>
              <p:nvPr/>
            </p:nvSpPr>
            <p:spPr bwMode="auto">
              <a:xfrm>
                <a:off x="202295" y="-322943"/>
                <a:ext cx="319314" cy="7166620"/>
              </a:xfrm>
              <a:prstGeom prst="rect">
                <a:avLst/>
              </a:prstGeom>
              <a:solidFill>
                <a:schemeClr val="tx2">
                  <a:lumMod val="95000"/>
                  <a:lumOff val="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sz="2000">
                  <a:latin typeface=".VnTime" pitchFamily="34" charset="0"/>
                </a:endParaRPr>
              </a:p>
            </p:txBody>
          </p:sp>
          <p:sp>
            <p:nvSpPr>
              <p:cNvPr id="71" name="Rectangle 10"/>
              <p:cNvSpPr>
                <a:spLocks noChangeArrowheads="1"/>
              </p:cNvSpPr>
              <p:nvPr/>
            </p:nvSpPr>
            <p:spPr bwMode="auto">
              <a:xfrm>
                <a:off x="238583" y="-322943"/>
                <a:ext cx="228600" cy="7166429"/>
              </a:xfrm>
              <a:prstGeom prst="rect">
                <a:avLst/>
              </a:prstGeom>
              <a:solidFill>
                <a:srgbClr val="0066FF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altLang="en-US" sz="2000">
                  <a:latin typeface=".VnTime" pitchFamily="34" charset="0"/>
                </a:endParaRPr>
              </a:p>
            </p:txBody>
          </p:sp>
          <p:sp>
            <p:nvSpPr>
              <p:cNvPr id="72" name="Rectangle 71"/>
              <p:cNvSpPr/>
              <p:nvPr/>
            </p:nvSpPr>
            <p:spPr bwMode="auto">
              <a:xfrm>
                <a:off x="324014" y="-308620"/>
                <a:ext cx="75877" cy="7166620"/>
              </a:xfrm>
              <a:prstGeom prst="rect">
                <a:avLst/>
              </a:prstGeom>
              <a:solidFill>
                <a:srgbClr val="A3C8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sz="2000">
                  <a:effectLst>
                    <a:glow rad="101600">
                      <a:schemeClr val="accent1">
                        <a:satMod val="175000"/>
                        <a:alpha val="40000"/>
                      </a:schemeClr>
                    </a:glow>
                  </a:effectLst>
                  <a:latin typeface=".VnTime" pitchFamily="34" charset="0"/>
                </a:endParaRPr>
              </a:p>
            </p:txBody>
          </p:sp>
        </p:grpSp>
        <p:pic>
          <p:nvPicPr>
            <p:cNvPr id="66" name="Picture 37" descr="Blue_chapterlist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4453" y="3482088"/>
              <a:ext cx="593725" cy="350838"/>
            </a:xfrm>
            <a:prstGeom prst="rect">
              <a:avLst/>
            </a:prstGeom>
            <a:noFill/>
            <a:ln>
              <a:noFill/>
            </a:ln>
            <a:effectLst>
              <a:outerShdw dist="107763" dir="189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" name="Picture 37" descr="Blue_chapterlist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209" y="4549685"/>
              <a:ext cx="593725" cy="350838"/>
            </a:xfrm>
            <a:prstGeom prst="rect">
              <a:avLst/>
            </a:prstGeom>
            <a:noFill/>
            <a:ln>
              <a:noFill/>
            </a:ln>
            <a:effectLst>
              <a:outerShdw dist="107763" dir="189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" name="Picture 37" descr="Blue_chapterlist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684" y="5488686"/>
              <a:ext cx="593725" cy="350838"/>
            </a:xfrm>
            <a:prstGeom prst="rect">
              <a:avLst/>
            </a:prstGeom>
            <a:noFill/>
            <a:ln>
              <a:noFill/>
            </a:ln>
            <a:effectLst>
              <a:outerShdw dist="107763" dir="189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1856799" y="1600292"/>
            <a:ext cx="7917139" cy="1181008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3600" b="1" dirty="0" err="1">
                <a:solidFill>
                  <a:schemeClr val="bg1"/>
                </a:solidFill>
              </a:rPr>
              <a:t>Lớn</a:t>
            </a:r>
            <a:r>
              <a:rPr lang="vi-VN" sz="3600" b="1" dirty="0">
                <a:solidFill>
                  <a:schemeClr val="bg1"/>
                </a:solidFill>
              </a:rPr>
              <a:t> lên </a:t>
            </a:r>
            <a:r>
              <a:rPr lang="vi-VN" sz="3600" b="1" dirty="0" err="1">
                <a:solidFill>
                  <a:schemeClr val="bg1"/>
                </a:solidFill>
              </a:rPr>
              <a:t>một</a:t>
            </a:r>
            <a:r>
              <a:rPr lang="vi-VN" sz="3600" b="1" dirty="0">
                <a:solidFill>
                  <a:schemeClr val="bg1"/>
                </a:solidFill>
              </a:rPr>
              <a:t> </a:t>
            </a:r>
            <a:r>
              <a:rPr lang="vi-VN" sz="3600" b="1" dirty="0" err="1">
                <a:solidFill>
                  <a:schemeClr val="bg1"/>
                </a:solidFill>
              </a:rPr>
              <a:t>chút</a:t>
            </a:r>
            <a:r>
              <a:rPr lang="vi-VN" sz="3600" b="1" dirty="0">
                <a:solidFill>
                  <a:schemeClr val="bg1"/>
                </a:solidFill>
              </a:rPr>
              <a:t>, </a:t>
            </a:r>
          </a:p>
          <a:p>
            <a:pPr algn="ctr"/>
            <a:r>
              <a:rPr lang="vi-VN" sz="3600" b="1" dirty="0" err="1">
                <a:solidFill>
                  <a:schemeClr val="bg1"/>
                </a:solidFill>
              </a:rPr>
              <a:t>Main</a:t>
            </a:r>
            <a:r>
              <a:rPr lang="vi-VN" sz="3600" b="1" dirty="0">
                <a:solidFill>
                  <a:schemeClr val="bg1"/>
                </a:solidFill>
              </a:rPr>
              <a:t> </a:t>
            </a:r>
            <a:r>
              <a:rPr lang="vi-VN" sz="3600" b="1" dirty="0" err="1">
                <a:solidFill>
                  <a:schemeClr val="bg1"/>
                </a:solidFill>
              </a:rPr>
              <a:t>học</a:t>
            </a:r>
            <a:r>
              <a:rPr lang="vi-VN" sz="3600" b="1" dirty="0">
                <a:solidFill>
                  <a:schemeClr val="bg1"/>
                </a:solidFill>
              </a:rPr>
              <a:t> </a:t>
            </a:r>
            <a:r>
              <a:rPr lang="vi-VN" sz="3600" b="1" dirty="0" err="1">
                <a:solidFill>
                  <a:schemeClr val="bg1"/>
                </a:solidFill>
              </a:rPr>
              <a:t>giáo</a:t>
            </a:r>
            <a:r>
              <a:rPr lang="vi-VN" sz="3600" b="1" dirty="0">
                <a:solidFill>
                  <a:schemeClr val="bg1"/>
                </a:solidFill>
              </a:rPr>
              <a:t> </a:t>
            </a:r>
            <a:r>
              <a:rPr lang="vi-VN" sz="3600" b="1" dirty="0" err="1">
                <a:solidFill>
                  <a:schemeClr val="bg1"/>
                </a:solidFill>
              </a:rPr>
              <a:t>lý</a:t>
            </a:r>
            <a:r>
              <a:rPr lang="vi-VN" sz="3600" b="1" dirty="0">
                <a:solidFill>
                  <a:schemeClr val="bg1"/>
                </a:solidFill>
              </a:rPr>
              <a:t> </a:t>
            </a:r>
            <a:r>
              <a:rPr lang="vi-VN" sz="3600" b="1" dirty="0" err="1">
                <a:solidFill>
                  <a:schemeClr val="bg1"/>
                </a:solidFill>
              </a:rPr>
              <a:t>tại</a:t>
            </a:r>
            <a:r>
              <a:rPr lang="vi-VN" sz="3600" b="1" dirty="0">
                <a:solidFill>
                  <a:schemeClr val="bg1"/>
                </a:solidFill>
              </a:rPr>
              <a:t> </a:t>
            </a:r>
            <a:r>
              <a:rPr lang="vi-VN" sz="3600" b="1" dirty="0" err="1">
                <a:solidFill>
                  <a:schemeClr val="bg1"/>
                </a:solidFill>
              </a:rPr>
              <a:t>nhà</a:t>
            </a:r>
            <a:r>
              <a:rPr lang="vi-VN" sz="3600" b="1" dirty="0">
                <a:solidFill>
                  <a:schemeClr val="bg1"/>
                </a:solidFill>
              </a:rPr>
              <a:t> </a:t>
            </a:r>
            <a:r>
              <a:rPr lang="vi-VN" sz="3600" b="1" dirty="0" err="1">
                <a:solidFill>
                  <a:schemeClr val="bg1"/>
                </a:solidFill>
              </a:rPr>
              <a:t>xứ</a:t>
            </a:r>
            <a:endParaRPr lang="en-US" altLang="en-US" sz="3600" dirty="0">
              <a:solidFill>
                <a:schemeClr val="bg1"/>
              </a:solidFill>
            </a:endParaRPr>
          </a:p>
        </p:txBody>
      </p: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1577891" y="4364559"/>
            <a:ext cx="8180467" cy="771786"/>
          </a:xfrm>
          <a:prstGeom prst="roundRect">
            <a:avLst>
              <a:gd name="adj" fmla="val 16667"/>
            </a:avLst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vi-VN" sz="3000" b="1">
                <a:solidFill>
                  <a:schemeClr val="bg1"/>
                </a:solidFill>
              </a:rPr>
              <a:t>Với Cha phó Pestarino</a:t>
            </a:r>
            <a:endParaRPr lang="en-US" altLang="en-US" sz="3000" b="1" dirty="0">
              <a:solidFill>
                <a:schemeClr val="bg1"/>
              </a:solidFill>
            </a:endParaRPr>
          </a:p>
        </p:txBody>
      </p:sp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13" y="32496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432812" y="33226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 sz="2000"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639188" y="34353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63" y="42402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413762" y="43132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 sz="2000"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620138" y="44259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1537711" y="5373458"/>
            <a:ext cx="8250179" cy="701885"/>
          </a:xfrm>
          <a:prstGeom prst="roundRect">
            <a:avLst>
              <a:gd name="adj" fmla="val 16667"/>
            </a:avLst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vi-VN" sz="3200" b="1">
                <a:solidFill>
                  <a:schemeClr val="bg1"/>
                </a:solidFill>
              </a:rPr>
              <a:t>Với Cha xứ</a:t>
            </a:r>
            <a:endParaRPr lang="en-US" altLang="en-US" sz="3200" b="1" dirty="0">
              <a:solidFill>
                <a:schemeClr val="bg1"/>
              </a:solidFill>
            </a:endParaRPr>
          </a:p>
        </p:txBody>
      </p:sp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63" y="52308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413762" y="53038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 sz="2000">
              <a:latin typeface=".VnTime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620138" y="54165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7195" name="AutoShape 27"/>
          <p:cNvSpPr>
            <a:spLocks noChangeArrowheads="1"/>
          </p:cNvSpPr>
          <p:nvPr/>
        </p:nvSpPr>
        <p:spPr bwMode="auto">
          <a:xfrm>
            <a:off x="313749" y="1600292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en-US" dirty="0"/>
          </a:p>
        </p:txBody>
      </p:sp>
      <p:sp>
        <p:nvSpPr>
          <p:cNvPr id="7196" name="WordArt 28"/>
          <p:cNvSpPr>
            <a:spLocks noChangeArrowheads="1" noChangeShapeType="1" noTextEdit="1"/>
          </p:cNvSpPr>
          <p:nvPr/>
        </p:nvSpPr>
        <p:spPr bwMode="auto">
          <a:xfrm>
            <a:off x="744755" y="1981155"/>
            <a:ext cx="685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 spc="50" dirty="0">
                <a:ln w="0"/>
                <a:solidFill>
                  <a:srgbClr val="0000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VNI-Times" pitchFamily="2" charset="0"/>
              </a:rPr>
              <a:t>Caâu12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6" name="3D Model 45" descr="Sparkle heart">
                <a:extLst>
                  <a:ext uri="{FF2B5EF4-FFF2-40B4-BE49-F238E27FC236}">
                    <a16:creationId xmlns:a16="http://schemas.microsoft.com/office/drawing/2014/main" id="{AED5B674-6411-4FF3-8923-66A47E03486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77418274"/>
                  </p:ext>
                </p:extLst>
              </p:nvPr>
            </p:nvGraphicFramePr>
            <p:xfrm>
              <a:off x="152803" y="53673"/>
              <a:ext cx="1172622" cy="1176619"/>
            </p:xfrm>
            <a:graphic>
              <a:graphicData uri="http://schemas.microsoft.com/office/drawing/2017/model3d">
                <am3d:model3d r:embed="rId12">
                  <am3d:spPr>
                    <a:xfrm>
                      <a:off x="0" y="0"/>
                      <a:ext cx="1172622" cy="1176619"/>
                    </a:xfrm>
                    <a:prstGeom prst="rect">
                      <a:avLst/>
                    </a:prstGeom>
                  </am3d:spPr>
                  <am3d:camera>
                    <am3d:pos x="0" y="0" z="6690434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55022928" d="1000000"/>
                    <am3d:preTrans dx="0" dy="-16175479" dz="-554199"/>
                    <am3d:scale>
                      <am3d:sx n="1000000" d="1000000"/>
                      <am3d:sy n="1000000" d="1000000"/>
                      <am3d:sz n="1000000" d="1000000"/>
                    </am3d:scale>
                    <am3d:rot ax="55121" ay="1051137" az="16594"/>
                    <am3d:postTrans dx="0" dy="0" dz="0"/>
                  </am3d:trans>
                  <am3d:raster rName="Office3DRenderer" rVer="16.0.8326">
                    <am3d:blip r:embed="rId13"/>
                  </am3d:raster>
                  <am3d:objViewport viewportSz="170799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6" name="3D Model 45" descr="Sparkle heart">
                <a:extLst>
                  <a:ext uri="{FF2B5EF4-FFF2-40B4-BE49-F238E27FC236}">
                    <a16:creationId xmlns:a16="http://schemas.microsoft.com/office/drawing/2014/main" id="{AED5B674-6411-4FF3-8923-66A47E03486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52803" y="53673"/>
                <a:ext cx="1172622" cy="1176619"/>
              </a:xfrm>
              <a:prstGeom prst="rect">
                <a:avLst/>
              </a:prstGeom>
            </p:spPr>
          </p:pic>
        </mc:Fallback>
      </mc:AlternateContent>
      <p:grpSp>
        <p:nvGrpSpPr>
          <p:cNvPr id="47" name="Group 49">
            <a:extLst>
              <a:ext uri="{FF2B5EF4-FFF2-40B4-BE49-F238E27FC236}">
                <a16:creationId xmlns:a16="http://schemas.microsoft.com/office/drawing/2014/main" id="{F52C127A-4DF2-4BC3-B822-5D5989083825}"/>
              </a:ext>
            </a:extLst>
          </p:cNvPr>
          <p:cNvGrpSpPr>
            <a:grpSpLocks/>
          </p:cNvGrpSpPr>
          <p:nvPr/>
        </p:nvGrpSpPr>
        <p:grpSpPr bwMode="auto">
          <a:xfrm>
            <a:off x="10124474" y="2880472"/>
            <a:ext cx="1752600" cy="1524000"/>
            <a:chOff x="4320" y="2928"/>
            <a:chExt cx="1104" cy="1104"/>
          </a:xfrm>
        </p:grpSpPr>
        <p:sp>
          <p:nvSpPr>
            <p:cNvPr id="48" name="AutoShape 50">
              <a:extLst>
                <a:ext uri="{FF2B5EF4-FFF2-40B4-BE49-F238E27FC236}">
                  <a16:creationId xmlns:a16="http://schemas.microsoft.com/office/drawing/2014/main" id="{9555B211-C632-47D9-ACF8-4CCEB3500F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altLang="en-US" sz="6000">
                <a:solidFill>
                  <a:srgbClr val="FF0066"/>
                </a:solidFill>
                <a:latin typeface=".VnHelvetInsH"/>
              </a:endParaRPr>
            </a:p>
          </p:txBody>
        </p:sp>
        <p:sp>
          <p:nvSpPr>
            <p:cNvPr id="49" name="WordArt 51">
              <a:extLst>
                <a:ext uri="{FF2B5EF4-FFF2-40B4-BE49-F238E27FC236}">
                  <a16:creationId xmlns:a16="http://schemas.microsoft.com/office/drawing/2014/main" id="{702EDC5C-D11C-457D-8C94-EEAF4FDCEA93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EC765799-9014-49D6-A877-963019FA574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8768" y="23164"/>
            <a:ext cx="1957991" cy="19579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5DCEF127-FAC6-46AA-84C4-60B18EA844C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6604" y="5006816"/>
            <a:ext cx="1914770" cy="17929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E9D5CF82-D3BA-D2E2-44D5-B6934205EBFF}"/>
              </a:ext>
            </a:extLst>
          </p:cNvPr>
          <p:cNvSpPr/>
          <p:nvPr/>
        </p:nvSpPr>
        <p:spPr>
          <a:xfrm>
            <a:off x="2374747" y="-22036"/>
            <a:ext cx="761458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/>
                <a:solidFill>
                  <a:schemeClr val="accent3"/>
                </a:solidFill>
                <a:latin typeface="UVN Mang Tre" panose="00000400000000000000" pitchFamily="2" charset="0"/>
              </a:rPr>
              <a:t>MAZZARELLO – CON YÊU MẸ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925324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repeatCount="indefinite" accel="10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7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7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" grpId="0" animBg="1"/>
      <p:bldP spid="3" grpId="1" animBg="1"/>
      <p:bldP spid="1043" grpId="0" animBg="1"/>
      <p:bldP spid="1044" grpId="0" animBg="1"/>
      <p:bldP spid="7" grpId="0" animBg="1"/>
      <p:bldP spid="8" grpId="0" animBg="1"/>
      <p:bldP spid="13" grpId="0" animBg="1"/>
      <p:bldP spid="15" grpId="0" animBg="1"/>
      <p:bldP spid="7195" grpId="0" animBg="1"/>
      <p:bldP spid="719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6" name="Picture 29" descr="Picture1"/>
          <p:cNvPicPr>
            <a:picLocks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6" y="755651"/>
            <a:ext cx="12173026" cy="12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1611233" y="3195376"/>
            <a:ext cx="8180467" cy="817825"/>
          </a:xfrm>
          <a:prstGeom prst="roundRect">
            <a:avLst>
              <a:gd name="adj" fmla="val 16667"/>
            </a:avLst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vi-VN" sz="3200" b="1">
                <a:solidFill>
                  <a:schemeClr val="bg1"/>
                </a:solidFill>
              </a:rPr>
              <a:t>Sớm 2 năm so với luật định</a:t>
            </a:r>
            <a:endParaRPr lang="en-US" sz="3200" b="1" dirty="0">
              <a:solidFill>
                <a:schemeClr val="bg1"/>
              </a:solidFill>
            </a:endParaRPr>
          </a:p>
        </p:txBody>
      </p:sp>
      <p:grpSp>
        <p:nvGrpSpPr>
          <p:cNvPr id="64" name="Group 63"/>
          <p:cNvGrpSpPr/>
          <p:nvPr/>
        </p:nvGrpSpPr>
        <p:grpSpPr>
          <a:xfrm>
            <a:off x="-44456" y="-85725"/>
            <a:ext cx="626494" cy="7162800"/>
            <a:chOff x="-44453" y="-85725"/>
            <a:chExt cx="626494" cy="7162800"/>
          </a:xfrm>
        </p:grpSpPr>
        <p:grpSp>
          <p:nvGrpSpPr>
            <p:cNvPr id="65" name="Group 51"/>
            <p:cNvGrpSpPr>
              <a:grpSpLocks/>
            </p:cNvGrpSpPr>
            <p:nvPr/>
          </p:nvGrpSpPr>
          <p:grpSpPr bwMode="auto">
            <a:xfrm>
              <a:off x="-12700" y="-85725"/>
              <a:ext cx="320675" cy="7162800"/>
              <a:chOff x="202295" y="-322943"/>
              <a:chExt cx="319314" cy="7180943"/>
            </a:xfrm>
          </p:grpSpPr>
          <p:sp>
            <p:nvSpPr>
              <p:cNvPr id="70" name="Rectangle 69"/>
              <p:cNvSpPr/>
              <p:nvPr/>
            </p:nvSpPr>
            <p:spPr bwMode="auto">
              <a:xfrm>
                <a:off x="202295" y="-322943"/>
                <a:ext cx="319314" cy="7166620"/>
              </a:xfrm>
              <a:prstGeom prst="rect">
                <a:avLst/>
              </a:prstGeom>
              <a:solidFill>
                <a:schemeClr val="tx2">
                  <a:lumMod val="95000"/>
                  <a:lumOff val="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sz="2000">
                  <a:latin typeface=".VnTime" pitchFamily="34" charset="0"/>
                </a:endParaRPr>
              </a:p>
            </p:txBody>
          </p:sp>
          <p:sp>
            <p:nvSpPr>
              <p:cNvPr id="71" name="Rectangle 10"/>
              <p:cNvSpPr>
                <a:spLocks noChangeArrowheads="1"/>
              </p:cNvSpPr>
              <p:nvPr/>
            </p:nvSpPr>
            <p:spPr bwMode="auto">
              <a:xfrm>
                <a:off x="238583" y="-322943"/>
                <a:ext cx="228600" cy="7166429"/>
              </a:xfrm>
              <a:prstGeom prst="rect">
                <a:avLst/>
              </a:prstGeom>
              <a:solidFill>
                <a:srgbClr val="0066FF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altLang="en-US" sz="2000">
                  <a:latin typeface=".VnTime" pitchFamily="34" charset="0"/>
                </a:endParaRPr>
              </a:p>
            </p:txBody>
          </p:sp>
          <p:sp>
            <p:nvSpPr>
              <p:cNvPr id="72" name="Rectangle 71"/>
              <p:cNvSpPr/>
              <p:nvPr/>
            </p:nvSpPr>
            <p:spPr bwMode="auto">
              <a:xfrm>
                <a:off x="324014" y="-308620"/>
                <a:ext cx="75877" cy="7166620"/>
              </a:xfrm>
              <a:prstGeom prst="rect">
                <a:avLst/>
              </a:prstGeom>
              <a:solidFill>
                <a:srgbClr val="A3C8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sz="2000">
                  <a:effectLst>
                    <a:glow rad="101600">
                      <a:schemeClr val="accent1">
                        <a:satMod val="175000"/>
                        <a:alpha val="40000"/>
                      </a:schemeClr>
                    </a:glow>
                  </a:effectLst>
                  <a:latin typeface=".VnTime" pitchFamily="34" charset="0"/>
                </a:endParaRPr>
              </a:p>
            </p:txBody>
          </p:sp>
        </p:grpSp>
        <p:pic>
          <p:nvPicPr>
            <p:cNvPr id="66" name="Picture 37" descr="Blue_chapterlist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4453" y="3482088"/>
              <a:ext cx="593725" cy="350838"/>
            </a:xfrm>
            <a:prstGeom prst="rect">
              <a:avLst/>
            </a:prstGeom>
            <a:noFill/>
            <a:ln>
              <a:noFill/>
            </a:ln>
            <a:effectLst>
              <a:outerShdw dist="107763" dir="189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" name="Picture 37" descr="Blue_chapterlist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209" y="4549685"/>
              <a:ext cx="593725" cy="350838"/>
            </a:xfrm>
            <a:prstGeom prst="rect">
              <a:avLst/>
            </a:prstGeom>
            <a:noFill/>
            <a:ln>
              <a:noFill/>
            </a:ln>
            <a:effectLst>
              <a:outerShdw dist="107763" dir="189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" name="Picture 37" descr="Blue_chapterlist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684" y="5488686"/>
              <a:ext cx="593725" cy="350838"/>
            </a:xfrm>
            <a:prstGeom prst="rect">
              <a:avLst/>
            </a:prstGeom>
            <a:noFill/>
            <a:ln>
              <a:noFill/>
            </a:ln>
            <a:effectLst>
              <a:outerShdw dist="107763" dir="189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1856799" y="1600292"/>
            <a:ext cx="7917139" cy="1181008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3600" b="1" dirty="0" err="1">
                <a:solidFill>
                  <a:schemeClr val="bg1"/>
                </a:solidFill>
              </a:rPr>
              <a:t>Mazzarello</a:t>
            </a:r>
            <a:r>
              <a:rPr lang="vi-VN" sz="3600" b="1" dirty="0">
                <a:solidFill>
                  <a:schemeClr val="bg1"/>
                </a:solidFill>
              </a:rPr>
              <a:t> </a:t>
            </a:r>
            <a:r>
              <a:rPr lang="vi-VN" sz="3600" b="1" dirty="0" err="1">
                <a:solidFill>
                  <a:schemeClr val="bg1"/>
                </a:solidFill>
              </a:rPr>
              <a:t>rất</a:t>
            </a:r>
            <a:r>
              <a:rPr lang="vi-VN" sz="3600" b="1" dirty="0">
                <a:solidFill>
                  <a:schemeClr val="bg1"/>
                </a:solidFill>
              </a:rPr>
              <a:t> </a:t>
            </a:r>
            <a:r>
              <a:rPr lang="vi-VN" sz="3600" b="1" dirty="0" err="1">
                <a:solidFill>
                  <a:schemeClr val="bg1"/>
                </a:solidFill>
              </a:rPr>
              <a:t>thích</a:t>
            </a:r>
            <a:r>
              <a:rPr lang="vi-VN" sz="3600" b="1" dirty="0">
                <a:solidFill>
                  <a:schemeClr val="bg1"/>
                </a:solidFill>
              </a:rPr>
              <a:t> </a:t>
            </a:r>
            <a:r>
              <a:rPr lang="vi-VN" sz="3600" b="1" dirty="0" err="1">
                <a:solidFill>
                  <a:schemeClr val="bg1"/>
                </a:solidFill>
              </a:rPr>
              <a:t>học</a:t>
            </a:r>
            <a:r>
              <a:rPr lang="vi-VN" sz="3600" b="1" dirty="0">
                <a:solidFill>
                  <a:schemeClr val="bg1"/>
                </a:solidFill>
              </a:rPr>
              <a:t> </a:t>
            </a:r>
            <a:r>
              <a:rPr lang="vi-VN" sz="3600" b="1" dirty="0" err="1">
                <a:solidFill>
                  <a:schemeClr val="bg1"/>
                </a:solidFill>
              </a:rPr>
              <a:t>giáo</a:t>
            </a:r>
            <a:r>
              <a:rPr lang="vi-VN" sz="3600" b="1" dirty="0">
                <a:solidFill>
                  <a:schemeClr val="bg1"/>
                </a:solidFill>
              </a:rPr>
              <a:t> </a:t>
            </a:r>
            <a:r>
              <a:rPr lang="vi-VN" sz="3600" b="1" dirty="0" err="1">
                <a:solidFill>
                  <a:schemeClr val="bg1"/>
                </a:solidFill>
              </a:rPr>
              <a:t>lý</a:t>
            </a:r>
            <a:r>
              <a:rPr lang="vi-VN" sz="3600" b="1" dirty="0">
                <a:solidFill>
                  <a:schemeClr val="bg1"/>
                </a:solidFill>
              </a:rPr>
              <a:t>, </a:t>
            </a:r>
          </a:p>
          <a:p>
            <a:pPr algn="ctr"/>
            <a:r>
              <a:rPr lang="vi-VN" sz="3600" b="1" dirty="0" err="1">
                <a:solidFill>
                  <a:schemeClr val="bg1"/>
                </a:solidFill>
              </a:rPr>
              <a:t>và</a:t>
            </a:r>
            <a:r>
              <a:rPr lang="vi-VN" sz="3600" b="1" dirty="0">
                <a:solidFill>
                  <a:schemeClr val="bg1"/>
                </a:solidFill>
              </a:rPr>
              <a:t> cô </a:t>
            </a:r>
            <a:r>
              <a:rPr lang="vi-VN" sz="3600" b="1" dirty="0" err="1">
                <a:solidFill>
                  <a:schemeClr val="bg1"/>
                </a:solidFill>
              </a:rPr>
              <a:t>bé</a:t>
            </a:r>
            <a:r>
              <a:rPr lang="vi-VN" sz="3600" b="1" dirty="0">
                <a:solidFill>
                  <a:schemeClr val="bg1"/>
                </a:solidFill>
              </a:rPr>
              <a:t> </a:t>
            </a:r>
            <a:r>
              <a:rPr lang="vi-VN" sz="3600" b="1" dirty="0" err="1">
                <a:solidFill>
                  <a:schemeClr val="bg1"/>
                </a:solidFill>
              </a:rPr>
              <a:t>đã</a:t>
            </a:r>
            <a:r>
              <a:rPr lang="vi-VN" sz="3600" b="1" dirty="0">
                <a:solidFill>
                  <a:schemeClr val="bg1"/>
                </a:solidFill>
              </a:rPr>
              <a:t> </a:t>
            </a:r>
            <a:r>
              <a:rPr lang="vi-VN" sz="3600" b="1" dirty="0" err="1">
                <a:solidFill>
                  <a:schemeClr val="bg1"/>
                </a:solidFill>
              </a:rPr>
              <a:t>được</a:t>
            </a:r>
            <a:r>
              <a:rPr lang="vi-VN" sz="3600" b="1" dirty="0">
                <a:solidFill>
                  <a:schemeClr val="bg1"/>
                </a:solidFill>
              </a:rPr>
              <a:t> </a:t>
            </a:r>
            <a:r>
              <a:rPr lang="vi-VN" sz="3600" b="1" dirty="0" err="1">
                <a:solidFill>
                  <a:schemeClr val="bg1"/>
                </a:solidFill>
              </a:rPr>
              <a:t>Rước</a:t>
            </a:r>
            <a:r>
              <a:rPr lang="vi-VN" sz="3600" b="1" dirty="0">
                <a:solidFill>
                  <a:schemeClr val="bg1"/>
                </a:solidFill>
              </a:rPr>
              <a:t> </a:t>
            </a:r>
            <a:r>
              <a:rPr lang="vi-VN" sz="3600" b="1" dirty="0" err="1">
                <a:solidFill>
                  <a:schemeClr val="bg1"/>
                </a:solidFill>
              </a:rPr>
              <a:t>lễ</a:t>
            </a:r>
            <a:r>
              <a:rPr lang="vi-VN" sz="3600" b="1" dirty="0">
                <a:solidFill>
                  <a:schemeClr val="bg1"/>
                </a:solidFill>
              </a:rPr>
              <a:t> </a:t>
            </a:r>
            <a:r>
              <a:rPr lang="vi-VN" sz="3600" b="1" dirty="0" err="1">
                <a:solidFill>
                  <a:schemeClr val="bg1"/>
                </a:solidFill>
              </a:rPr>
              <a:t>Lần</a:t>
            </a:r>
            <a:r>
              <a:rPr lang="vi-VN" sz="3600" b="1" dirty="0">
                <a:solidFill>
                  <a:schemeClr val="bg1"/>
                </a:solidFill>
              </a:rPr>
              <a:t> </a:t>
            </a:r>
            <a:r>
              <a:rPr lang="vi-VN" sz="3600" b="1" dirty="0" err="1">
                <a:solidFill>
                  <a:schemeClr val="bg1"/>
                </a:solidFill>
              </a:rPr>
              <a:t>đầu</a:t>
            </a:r>
            <a:endParaRPr lang="en-US" altLang="en-US" sz="3600" dirty="0">
              <a:solidFill>
                <a:schemeClr val="bg1"/>
              </a:solidFill>
            </a:endParaRPr>
          </a:p>
        </p:txBody>
      </p: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1577891" y="4364559"/>
            <a:ext cx="8180467" cy="771786"/>
          </a:xfrm>
          <a:prstGeom prst="roundRect">
            <a:avLst>
              <a:gd name="adj" fmla="val 16667"/>
            </a:avLst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vi-VN" sz="3000" b="1" dirty="0" err="1">
                <a:solidFill>
                  <a:schemeClr val="bg1"/>
                </a:solidFill>
              </a:rPr>
              <a:t>Sớm</a:t>
            </a:r>
            <a:r>
              <a:rPr lang="vi-VN" sz="3000" b="1" dirty="0">
                <a:solidFill>
                  <a:schemeClr val="bg1"/>
                </a:solidFill>
              </a:rPr>
              <a:t> 5 năm so </a:t>
            </a:r>
            <a:r>
              <a:rPr lang="vi-VN" sz="3000" b="1" dirty="0" err="1">
                <a:solidFill>
                  <a:schemeClr val="bg1"/>
                </a:solidFill>
              </a:rPr>
              <a:t>với</a:t>
            </a:r>
            <a:r>
              <a:rPr lang="vi-VN" sz="3000" b="1" dirty="0">
                <a:solidFill>
                  <a:schemeClr val="bg1"/>
                </a:solidFill>
              </a:rPr>
              <a:t> </a:t>
            </a:r>
            <a:r>
              <a:rPr lang="vi-VN" sz="3000" b="1" dirty="0" err="1">
                <a:solidFill>
                  <a:schemeClr val="bg1"/>
                </a:solidFill>
              </a:rPr>
              <a:t>luật</a:t>
            </a:r>
            <a:r>
              <a:rPr lang="vi-VN" sz="3000" b="1" dirty="0">
                <a:solidFill>
                  <a:schemeClr val="bg1"/>
                </a:solidFill>
              </a:rPr>
              <a:t> </a:t>
            </a:r>
            <a:r>
              <a:rPr lang="vi-VN" sz="3000" b="1" dirty="0" err="1">
                <a:solidFill>
                  <a:schemeClr val="bg1"/>
                </a:solidFill>
              </a:rPr>
              <a:t>định</a:t>
            </a:r>
            <a:endParaRPr lang="en-US" altLang="en-US" sz="3000" b="1" dirty="0">
              <a:solidFill>
                <a:schemeClr val="bg1"/>
              </a:solidFill>
            </a:endParaRPr>
          </a:p>
        </p:txBody>
      </p:sp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13" y="32496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432812" y="33226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 sz="2000"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639188" y="34353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63" y="42402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413762" y="43132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 sz="2000"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620138" y="44259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1537711" y="5373458"/>
            <a:ext cx="8250179" cy="701885"/>
          </a:xfrm>
          <a:prstGeom prst="roundRect">
            <a:avLst>
              <a:gd name="adj" fmla="val 16667"/>
            </a:avLst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vi-VN" sz="3200" b="1" dirty="0" err="1">
                <a:solidFill>
                  <a:schemeClr val="bg1"/>
                </a:solidFill>
              </a:rPr>
              <a:t>Với</a:t>
            </a:r>
            <a:r>
              <a:rPr lang="vi-VN" sz="3200" b="1" dirty="0">
                <a:solidFill>
                  <a:schemeClr val="bg1"/>
                </a:solidFill>
              </a:rPr>
              <a:t> </a:t>
            </a:r>
            <a:r>
              <a:rPr lang="vi-VN" sz="3200" b="1" dirty="0" err="1">
                <a:solidFill>
                  <a:schemeClr val="bg1"/>
                </a:solidFill>
              </a:rPr>
              <a:t>Đúng</a:t>
            </a:r>
            <a:r>
              <a:rPr lang="vi-VN" sz="3200" b="1" dirty="0">
                <a:solidFill>
                  <a:schemeClr val="bg1"/>
                </a:solidFill>
              </a:rPr>
              <a:t> </a:t>
            </a:r>
            <a:r>
              <a:rPr lang="vi-VN" sz="3200" b="1" dirty="0" err="1">
                <a:solidFill>
                  <a:schemeClr val="bg1"/>
                </a:solidFill>
              </a:rPr>
              <a:t>tuổi</a:t>
            </a:r>
            <a:r>
              <a:rPr lang="vi-VN" sz="3200" b="1" dirty="0">
                <a:solidFill>
                  <a:schemeClr val="bg1"/>
                </a:solidFill>
              </a:rPr>
              <a:t> như </a:t>
            </a:r>
            <a:r>
              <a:rPr lang="vi-VN" sz="3200" b="1" dirty="0" err="1">
                <a:solidFill>
                  <a:schemeClr val="bg1"/>
                </a:solidFill>
              </a:rPr>
              <a:t>luật</a:t>
            </a:r>
            <a:r>
              <a:rPr lang="vi-VN" sz="3200" b="1" dirty="0">
                <a:solidFill>
                  <a:schemeClr val="bg1"/>
                </a:solidFill>
              </a:rPr>
              <a:t> </a:t>
            </a:r>
            <a:r>
              <a:rPr lang="vi-VN" sz="3200" b="1" dirty="0" err="1">
                <a:solidFill>
                  <a:schemeClr val="bg1"/>
                </a:solidFill>
              </a:rPr>
              <a:t>định</a:t>
            </a:r>
            <a:endParaRPr lang="en-US" altLang="en-US" sz="3200" b="1" dirty="0">
              <a:solidFill>
                <a:schemeClr val="bg1"/>
              </a:solidFill>
            </a:endParaRPr>
          </a:p>
        </p:txBody>
      </p:sp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63" y="52308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413762" y="53038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 sz="2000">
              <a:latin typeface=".VnTime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620138" y="54165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7195" name="AutoShape 27"/>
          <p:cNvSpPr>
            <a:spLocks noChangeArrowheads="1"/>
          </p:cNvSpPr>
          <p:nvPr/>
        </p:nvSpPr>
        <p:spPr bwMode="auto">
          <a:xfrm>
            <a:off x="313749" y="1600292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en-US" dirty="0"/>
          </a:p>
        </p:txBody>
      </p:sp>
      <p:sp>
        <p:nvSpPr>
          <p:cNvPr id="7196" name="WordArt 28"/>
          <p:cNvSpPr>
            <a:spLocks noChangeArrowheads="1" noChangeShapeType="1" noTextEdit="1"/>
          </p:cNvSpPr>
          <p:nvPr/>
        </p:nvSpPr>
        <p:spPr bwMode="auto">
          <a:xfrm>
            <a:off x="744755" y="1981155"/>
            <a:ext cx="685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 spc="50" dirty="0" err="1">
                <a:ln w="0"/>
                <a:solidFill>
                  <a:srgbClr val="0000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VNI-Times" pitchFamily="2" charset="0"/>
              </a:rPr>
              <a:t>Caâu</a:t>
            </a:r>
            <a:r>
              <a:rPr lang="en-US" sz="3600" kern="10" spc="50" dirty="0">
                <a:ln w="0"/>
                <a:solidFill>
                  <a:srgbClr val="0000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VNI-Times" pitchFamily="2" charset="0"/>
              </a:rPr>
              <a:t> 13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6" name="3D Model 45" descr="Sparkle heart">
                <a:extLst>
                  <a:ext uri="{FF2B5EF4-FFF2-40B4-BE49-F238E27FC236}">
                    <a16:creationId xmlns:a16="http://schemas.microsoft.com/office/drawing/2014/main" id="{0D7A7142-13E4-42EA-B6F8-A40602FC2D1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77418274"/>
                  </p:ext>
                </p:extLst>
              </p:nvPr>
            </p:nvGraphicFramePr>
            <p:xfrm>
              <a:off x="152803" y="53673"/>
              <a:ext cx="1172622" cy="1176619"/>
            </p:xfrm>
            <a:graphic>
              <a:graphicData uri="http://schemas.microsoft.com/office/drawing/2017/model3d">
                <am3d:model3d r:embed="rId12">
                  <am3d:spPr>
                    <a:xfrm>
                      <a:off x="0" y="0"/>
                      <a:ext cx="1172622" cy="1176619"/>
                    </a:xfrm>
                    <a:prstGeom prst="rect">
                      <a:avLst/>
                    </a:prstGeom>
                  </am3d:spPr>
                  <am3d:camera>
                    <am3d:pos x="0" y="0" z="6690434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55022928" d="1000000"/>
                    <am3d:preTrans dx="0" dy="-16175479" dz="-554199"/>
                    <am3d:scale>
                      <am3d:sx n="1000000" d="1000000"/>
                      <am3d:sy n="1000000" d="1000000"/>
                      <am3d:sz n="1000000" d="1000000"/>
                    </am3d:scale>
                    <am3d:rot ax="55121" ay="1051137" az="16594"/>
                    <am3d:postTrans dx="0" dy="0" dz="0"/>
                  </am3d:trans>
                  <am3d:raster rName="Office3DRenderer" rVer="16.0.8326">
                    <am3d:blip r:embed="rId13"/>
                  </am3d:raster>
                  <am3d:objViewport viewportSz="170799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6" name="3D Model 45" descr="Sparkle heart">
                <a:extLst>
                  <a:ext uri="{FF2B5EF4-FFF2-40B4-BE49-F238E27FC236}">
                    <a16:creationId xmlns:a16="http://schemas.microsoft.com/office/drawing/2014/main" id="{0D7A7142-13E4-42EA-B6F8-A40602FC2D1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52803" y="53673"/>
                <a:ext cx="1172622" cy="1176619"/>
              </a:xfrm>
              <a:prstGeom prst="rect">
                <a:avLst/>
              </a:prstGeom>
            </p:spPr>
          </p:pic>
        </mc:Fallback>
      </mc:AlternateContent>
      <p:grpSp>
        <p:nvGrpSpPr>
          <p:cNvPr id="47" name="Group 49">
            <a:extLst>
              <a:ext uri="{FF2B5EF4-FFF2-40B4-BE49-F238E27FC236}">
                <a16:creationId xmlns:a16="http://schemas.microsoft.com/office/drawing/2014/main" id="{CEE1CC0E-7570-4D58-858B-D8C1612479F9}"/>
              </a:ext>
            </a:extLst>
          </p:cNvPr>
          <p:cNvGrpSpPr>
            <a:grpSpLocks/>
          </p:cNvGrpSpPr>
          <p:nvPr/>
        </p:nvGrpSpPr>
        <p:grpSpPr bwMode="auto">
          <a:xfrm>
            <a:off x="10124474" y="2880472"/>
            <a:ext cx="1752600" cy="1524000"/>
            <a:chOff x="4320" y="2928"/>
            <a:chExt cx="1104" cy="1104"/>
          </a:xfrm>
        </p:grpSpPr>
        <p:sp>
          <p:nvSpPr>
            <p:cNvPr id="48" name="AutoShape 50">
              <a:extLst>
                <a:ext uri="{FF2B5EF4-FFF2-40B4-BE49-F238E27FC236}">
                  <a16:creationId xmlns:a16="http://schemas.microsoft.com/office/drawing/2014/main" id="{210AF9CB-4B26-4F82-8DD0-0927FEE46E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altLang="en-US" sz="6000">
                <a:solidFill>
                  <a:srgbClr val="FF0066"/>
                </a:solidFill>
                <a:latin typeface=".VnHelvetInsH"/>
              </a:endParaRPr>
            </a:p>
          </p:txBody>
        </p:sp>
        <p:sp>
          <p:nvSpPr>
            <p:cNvPr id="49" name="WordArt 51">
              <a:extLst>
                <a:ext uri="{FF2B5EF4-FFF2-40B4-BE49-F238E27FC236}">
                  <a16:creationId xmlns:a16="http://schemas.microsoft.com/office/drawing/2014/main" id="{52DD3214-2347-4190-838E-66AAB95537E9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28CF5F0C-DE27-414F-A581-60C85557E6C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8768" y="23164"/>
            <a:ext cx="1957991" cy="19579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606E565B-DA09-4E07-BD2E-B022FBD5A30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6604" y="5006816"/>
            <a:ext cx="1914770" cy="17929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6D8BC7AC-C0DC-E2D2-6DB0-875DD72BF123}"/>
              </a:ext>
            </a:extLst>
          </p:cNvPr>
          <p:cNvSpPr/>
          <p:nvPr/>
        </p:nvSpPr>
        <p:spPr>
          <a:xfrm>
            <a:off x="2374747" y="-22036"/>
            <a:ext cx="761458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/>
                <a:solidFill>
                  <a:schemeClr val="accent3"/>
                </a:solidFill>
                <a:latin typeface="UVN Mang Tre" panose="00000400000000000000" pitchFamily="2" charset="0"/>
              </a:rPr>
              <a:t>MAZZARELLO – CON YÊU MẸ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3995248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repeatCount="indefinite" accel="10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7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875E-6 -2.96296E-6 L 1.875E-6 -0.07222 " pathEditMode="relative" rAng="0" ptsTypes="AA">
                                      <p:cBhvr>
                                        <p:cTn id="7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37" grpId="0" animBg="1"/>
      <p:bldP spid="1043" grpId="0" animBg="1"/>
      <p:bldP spid="1044" grpId="0" animBg="1"/>
      <p:bldP spid="7" grpId="0" animBg="1"/>
      <p:bldP spid="8" grpId="0" animBg="1"/>
      <p:bldP spid="13" grpId="0" animBg="1"/>
      <p:bldP spid="15" grpId="0" animBg="1"/>
      <p:bldP spid="7195" grpId="0" animBg="1"/>
      <p:bldP spid="719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AB9275-BA78-4CC3-35AF-D54E6DF4D6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766" y="0"/>
            <a:ext cx="5843609" cy="685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4113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140D5FF-FA37-4709-AD6E-13C3D82D5D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63721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3D Model 7" descr="Fireworks 2">
                <a:extLst>
                  <a:ext uri="{FF2B5EF4-FFF2-40B4-BE49-F238E27FC236}">
                    <a16:creationId xmlns:a16="http://schemas.microsoft.com/office/drawing/2014/main" id="{A87B170D-0815-4F5A-A13F-176227E6893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94676279"/>
                  </p:ext>
                </p:extLst>
              </p:nvPr>
            </p:nvGraphicFramePr>
            <p:xfrm>
              <a:off x="5276195" y="-10191"/>
              <a:ext cx="3143138" cy="4294396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3143138" cy="4294396"/>
                    </a:xfrm>
                    <a:prstGeom prst="rect">
                      <a:avLst/>
                    </a:prstGeom>
                  </am3d:spPr>
                  <am3d:camera>
                    <am3d:pos x="0" y="0" z="5972662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1106450" d="1000000"/>
                    <am3d:preTrans dx="1115290" dy="-17981047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540970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3D Model 7" descr="Fireworks 2">
                <a:extLst>
                  <a:ext uri="{FF2B5EF4-FFF2-40B4-BE49-F238E27FC236}">
                    <a16:creationId xmlns:a16="http://schemas.microsoft.com/office/drawing/2014/main" id="{A87B170D-0815-4F5A-A13F-176227E6893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276195" y="-10191"/>
                <a:ext cx="3143138" cy="429439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" name="3D Model 9" descr="Medal">
                <a:extLst>
                  <a:ext uri="{FF2B5EF4-FFF2-40B4-BE49-F238E27FC236}">
                    <a16:creationId xmlns:a16="http://schemas.microsoft.com/office/drawing/2014/main" id="{0CDAED74-20B2-408C-853C-00905FE8A20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32083187"/>
                  </p:ext>
                </p:extLst>
              </p:nvPr>
            </p:nvGraphicFramePr>
            <p:xfrm>
              <a:off x="8549704" y="520133"/>
              <a:ext cx="2962832" cy="3233748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2962832" cy="3233748"/>
                    </a:xfrm>
                    <a:prstGeom prst="rect">
                      <a:avLst/>
                    </a:prstGeom>
                  </am3d:spPr>
                  <am3d:camera>
                    <am3d:pos x="0" y="0" z="6390186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5259033" d="1000000"/>
                    <am3d:preTrans dx="0" dy="-17981942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464944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" name="3D Model 9" descr="Medal">
                <a:extLst>
                  <a:ext uri="{FF2B5EF4-FFF2-40B4-BE49-F238E27FC236}">
                    <a16:creationId xmlns:a16="http://schemas.microsoft.com/office/drawing/2014/main" id="{0CDAED74-20B2-408C-853C-00905FE8A20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549704" y="520133"/>
                <a:ext cx="2962832" cy="3233748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id="{CC701EB8-7057-4B11-A57C-8477BC8768B6}"/>
              </a:ext>
            </a:extLst>
          </p:cNvPr>
          <p:cNvSpPr/>
          <p:nvPr/>
        </p:nvSpPr>
        <p:spPr>
          <a:xfrm>
            <a:off x="614278" y="1580982"/>
            <a:ext cx="4596732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6000" b="1" cap="none" spc="0" dirty="0" err="1">
                <a:ln/>
                <a:solidFill>
                  <a:srgbClr val="FF0000"/>
                </a:solidFill>
                <a:effectLst/>
                <a:latin typeface="UVN Mang Cau Nang" panose="03060902050402020B05" pitchFamily="66" charset="0"/>
              </a:rPr>
              <a:t>Chúc</a:t>
            </a:r>
            <a:r>
              <a:rPr lang="en-US" sz="6000" b="1" cap="none" spc="0" dirty="0">
                <a:ln/>
                <a:solidFill>
                  <a:srgbClr val="FF0000"/>
                </a:solidFill>
                <a:effectLst/>
                <a:latin typeface="UVN Mang Cau Nang" panose="03060902050402020B05" pitchFamily="66" charset="0"/>
              </a:rPr>
              <a:t> </a:t>
            </a:r>
            <a:r>
              <a:rPr lang="en-US" sz="6000" b="1" cap="none" spc="0" dirty="0" err="1">
                <a:ln/>
                <a:solidFill>
                  <a:srgbClr val="FF0000"/>
                </a:solidFill>
                <a:effectLst/>
                <a:latin typeface="UVN Mang Cau Nang" panose="03060902050402020B05" pitchFamily="66" charset="0"/>
              </a:rPr>
              <a:t>mừng</a:t>
            </a:r>
            <a:endParaRPr lang="en-US" sz="6000" b="1" cap="none" spc="0" dirty="0">
              <a:ln/>
              <a:solidFill>
                <a:srgbClr val="FF0000"/>
              </a:solidFill>
              <a:effectLst/>
              <a:latin typeface="UVN Mang Cau Nang" panose="03060902050402020B05" pitchFamily="66" charset="0"/>
            </a:endParaRPr>
          </a:p>
        </p:txBody>
      </p:sp>
      <p:pic>
        <p:nvPicPr>
          <p:cNvPr id="5122" name="Picture 2" descr="Hộp Quà May Mắn">
            <a:extLst>
              <a:ext uri="{FF2B5EF4-FFF2-40B4-BE49-F238E27FC236}">
                <a16:creationId xmlns:a16="http://schemas.microsoft.com/office/drawing/2014/main" id="{F6535825-78D9-6EE2-A3DD-25F0A71CD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615" y="2813540"/>
            <a:ext cx="5225258" cy="522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" name="3D Model 10" descr="Fireworks 2">
                <a:extLst>
                  <a:ext uri="{FF2B5EF4-FFF2-40B4-BE49-F238E27FC236}">
                    <a16:creationId xmlns:a16="http://schemas.microsoft.com/office/drawing/2014/main" id="{12D5F5F7-3DA1-8F57-D398-EA8E517AE61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60497803"/>
                  </p:ext>
                </p:extLst>
              </p:nvPr>
            </p:nvGraphicFramePr>
            <p:xfrm>
              <a:off x="2901572" y="40481"/>
              <a:ext cx="1841269" cy="2515683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1841269" cy="2515683"/>
                    </a:xfrm>
                    <a:prstGeom prst="rect">
                      <a:avLst/>
                    </a:prstGeom>
                  </am3d:spPr>
                  <am3d:camera>
                    <am3d:pos x="0" y="0" z="5972662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1106450" d="1000000"/>
                    <am3d:preTrans dx="1115290" dy="-17981047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1"/>
                  </am3d:raster>
                  <am3d:objViewport viewportSz="316904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" name="3D Model 10" descr="Fireworks 2">
                <a:extLst>
                  <a:ext uri="{FF2B5EF4-FFF2-40B4-BE49-F238E27FC236}">
                    <a16:creationId xmlns:a16="http://schemas.microsoft.com/office/drawing/2014/main" id="{12D5F5F7-3DA1-8F57-D398-EA8E517AE61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901572" y="40481"/>
                <a:ext cx="1841269" cy="25156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2" name="3D Model 11" descr="Fireworks 2">
                <a:extLst>
                  <a:ext uri="{FF2B5EF4-FFF2-40B4-BE49-F238E27FC236}">
                    <a16:creationId xmlns:a16="http://schemas.microsoft.com/office/drawing/2014/main" id="{6074E4B4-8A2A-957D-0B1D-4D92ECB3A56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17990149"/>
                  </p:ext>
                </p:extLst>
              </p:nvPr>
            </p:nvGraphicFramePr>
            <p:xfrm>
              <a:off x="4058524" y="1867525"/>
              <a:ext cx="2174600" cy="2971105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2174600" cy="2971105"/>
                    </a:xfrm>
                    <a:prstGeom prst="rect">
                      <a:avLst/>
                    </a:prstGeom>
                  </am3d:spPr>
                  <am3d:camera>
                    <am3d:pos x="0" y="0" z="5972662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1106450" d="1000000"/>
                    <am3d:preTrans dx="1115290" dy="-17981047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2"/>
                  </am3d:raster>
                  <am3d:objViewport viewportSz="374274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2" name="3D Model 11" descr="Fireworks 2">
                <a:extLst>
                  <a:ext uri="{FF2B5EF4-FFF2-40B4-BE49-F238E27FC236}">
                    <a16:creationId xmlns:a16="http://schemas.microsoft.com/office/drawing/2014/main" id="{6074E4B4-8A2A-957D-0B1D-4D92ECB3A56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058524" y="1867525"/>
                <a:ext cx="2174600" cy="2971105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Nhạc trao bằng khen, Trao giải thưởng cho buổi lễ">
            <a:hlinkClick r:id="" action="ppaction://media"/>
            <a:extLst>
              <a:ext uri="{FF2B5EF4-FFF2-40B4-BE49-F238E27FC236}">
                <a16:creationId xmlns:a16="http://schemas.microsoft.com/office/drawing/2014/main" id="{CBFB470F-7F61-83B2-B9FE-6D1CC34FB16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24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69125" y="622122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537103"/>
      </p:ext>
    </p:extLst>
  </p:cSld>
  <p:clrMapOvr>
    <a:masterClrMapping/>
  </p:clrMapOvr>
  <p:transition spd="slow" advClick="0">
    <p:zoom/>
    <p:sndAc>
      <p:stSnd>
        <p:snd r:embed="rId4" name="bomb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entr" presetSubtype="1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60" presetClass="entr" presetSubtype="1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60" presetClass="entr" presetSubtype="1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860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39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3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3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1447800"/>
            <a:ext cx="8458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961940" y="1814512"/>
            <a:ext cx="8251371" cy="6463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Vòng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2. Mazzarello –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Một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tình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yêu</a:t>
            </a:r>
            <a:endParaRPr lang="en-US" sz="3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99" name="AutoShape 51"/>
          <p:cNvSpPr>
            <a:spLocks noChangeArrowheads="1"/>
          </p:cNvSpPr>
          <p:nvPr/>
        </p:nvSpPr>
        <p:spPr bwMode="auto">
          <a:xfrm>
            <a:off x="2505345" y="6069860"/>
            <a:ext cx="7164563" cy="74944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4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Mỗi</a:t>
            </a: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đội</a:t>
            </a: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2 </a:t>
            </a:r>
            <a:r>
              <a:rPr lang="en-US" altLang="en-US" sz="4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phút</a:t>
            </a: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3 </a:t>
            </a:r>
            <a:r>
              <a:rPr lang="en-US" altLang="en-US" sz="4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hỏi</a:t>
            </a:r>
            <a:endParaRPr lang="en-US" altLang="en-US" sz="40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Model 2" descr="Heart Eyes Face">
                <a:extLst>
                  <a:ext uri="{FF2B5EF4-FFF2-40B4-BE49-F238E27FC236}">
                    <a16:creationId xmlns:a16="http://schemas.microsoft.com/office/drawing/2014/main" id="{4C17A8F0-0FB9-414A-82FE-0C5E7DF2D9D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018001633"/>
                  </p:ext>
                </p:extLst>
              </p:nvPr>
            </p:nvGraphicFramePr>
            <p:xfrm>
              <a:off x="935898" y="133429"/>
              <a:ext cx="1683219" cy="1283812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1683219" cy="1283812"/>
                    </a:xfrm>
                    <a:prstGeom prst="rect">
                      <a:avLst/>
                    </a:prstGeom>
                  </am3d:spPr>
                  <am3d:camera>
                    <am3d:pos x="0" y="0" z="7620962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5184387" d="1000000"/>
                    <am3d:preTrans dx="9" dy="-28388" dz="-738932"/>
                    <am3d:scale>
                      <am3d:sx n="1000000" d="1000000"/>
                      <am3d:sy n="1000000" d="1000000"/>
                      <am3d:sz n="1000000" d="1000000"/>
                    </am3d:scale>
                    <am3d:rot ax="263697" ay="1873985" az="136928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231086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Model 2" descr="Heart Eyes Face">
                <a:extLst>
                  <a:ext uri="{FF2B5EF4-FFF2-40B4-BE49-F238E27FC236}">
                    <a16:creationId xmlns:a16="http://schemas.microsoft.com/office/drawing/2014/main" id="{4C17A8F0-0FB9-414A-82FE-0C5E7DF2D9D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35898" y="133429"/>
                <a:ext cx="1683219" cy="12838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3D Model 4" descr="Purple flower patch">
                <a:extLst>
                  <a:ext uri="{FF2B5EF4-FFF2-40B4-BE49-F238E27FC236}">
                    <a16:creationId xmlns:a16="http://schemas.microsoft.com/office/drawing/2014/main" id="{135CD14E-49CA-4559-948A-D297E211E8D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656395" y="4569649"/>
              <a:ext cx="2576296" cy="2576295"/>
            </p:xfrm>
            <a:graphic>
              <a:graphicData uri="http://schemas.microsoft.com/office/drawing/2017/model3d">
                <am3d:model3d r:embed="rId7">
                  <am3d:spPr>
                    <a:xfrm>
                      <a:off x="0" y="0"/>
                      <a:ext cx="2576296" cy="2576295"/>
                    </a:xfrm>
                    <a:prstGeom prst="rect">
                      <a:avLst/>
                    </a:prstGeom>
                  </am3d:spPr>
                  <am3d:camera>
                    <am3d:pos x="0" y="0" z="7608009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188785" d="1000000"/>
                    <am3d:preTrans dx="0" dy="-18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415439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Model 4" descr="Purple flower patch">
                <a:extLst>
                  <a:ext uri="{FF2B5EF4-FFF2-40B4-BE49-F238E27FC236}">
                    <a16:creationId xmlns:a16="http://schemas.microsoft.com/office/drawing/2014/main" id="{135CD14E-49CA-4559-948A-D297E211E8D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656395" y="4569649"/>
                <a:ext cx="2576296" cy="257629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" name="3D Model 10" descr="Heart Eyes Face">
                <a:extLst>
                  <a:ext uri="{FF2B5EF4-FFF2-40B4-BE49-F238E27FC236}">
                    <a16:creationId xmlns:a16="http://schemas.microsoft.com/office/drawing/2014/main" id="{A28F4538-CF29-4BA3-B141-706F13E3E78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57622155"/>
                  </p:ext>
                </p:extLst>
              </p:nvPr>
            </p:nvGraphicFramePr>
            <p:xfrm>
              <a:off x="9953044" y="32171"/>
              <a:ext cx="1607140" cy="1340867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1607140" cy="1340867"/>
                    </a:xfrm>
                    <a:prstGeom prst="rect">
                      <a:avLst/>
                    </a:prstGeom>
                  </am3d:spPr>
                  <am3d:camera>
                    <am3d:pos x="0" y="0" z="7620962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5184387" d="1000000"/>
                    <am3d:preTrans dx="9" dy="-28388" dz="-738932"/>
                    <am3d:scale>
                      <am3d:sx n="1000000" d="1000000"/>
                      <am3d:sy n="1000000" d="1000000"/>
                      <am3d:sz n="1000000" d="1000000"/>
                    </am3d:scale>
                    <am3d:rot ax="-755987" ay="-1581899" az="340125"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231085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" name="3D Model 10" descr="Heart Eyes Face">
                <a:extLst>
                  <a:ext uri="{FF2B5EF4-FFF2-40B4-BE49-F238E27FC236}">
                    <a16:creationId xmlns:a16="http://schemas.microsoft.com/office/drawing/2014/main" id="{A28F4538-CF29-4BA3-B141-706F13E3E78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953044" y="32171"/>
                <a:ext cx="1607140" cy="134086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Model 5" descr="Group of Balloons">
                <a:extLst>
                  <a:ext uri="{FF2B5EF4-FFF2-40B4-BE49-F238E27FC236}">
                    <a16:creationId xmlns:a16="http://schemas.microsoft.com/office/drawing/2014/main" id="{E070C374-078B-418F-A62F-E5A45718C31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5237" y="3169538"/>
              <a:ext cx="2542491" cy="4047034"/>
            </p:xfrm>
            <a:graphic>
              <a:graphicData uri="http://schemas.microsoft.com/office/drawing/2017/model3d">
                <am3d:model3d r:embed="rId10">
                  <am3d:spPr>
                    <a:xfrm>
                      <a:off x="0" y="0"/>
                      <a:ext cx="2542491" cy="4047034"/>
                    </a:xfrm>
                    <a:prstGeom prst="rect">
                      <a:avLst/>
                    </a:prstGeom>
                  </am3d:spPr>
                  <am3d:camera>
                    <am3d:pos x="0" y="0" z="6209124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143141" d="1000000"/>
                    <am3d:preTrans dx="-727557" dy="-17997581" dz="3300628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1"/>
                  </am3d:raster>
                  <am3d:objViewport viewportSz="534208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Model 5" descr="Group of Balloons">
                <a:extLst>
                  <a:ext uri="{FF2B5EF4-FFF2-40B4-BE49-F238E27FC236}">
                    <a16:creationId xmlns:a16="http://schemas.microsoft.com/office/drawing/2014/main" id="{E070C374-078B-418F-A62F-E5A45718C31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5237" y="3169538"/>
                <a:ext cx="2542491" cy="4047034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DF6478B1-9834-CEF0-3894-0EF7417C73B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7" r="9066" b="2060"/>
          <a:stretch/>
        </p:blipFill>
        <p:spPr>
          <a:xfrm>
            <a:off x="4369358" y="2606261"/>
            <a:ext cx="3758084" cy="335837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2C92032-4EF9-07B4-0383-C26F46EC5808}"/>
              </a:ext>
            </a:extLst>
          </p:cNvPr>
          <p:cNvSpPr/>
          <p:nvPr/>
        </p:nvSpPr>
        <p:spPr>
          <a:xfrm>
            <a:off x="2441107" y="387451"/>
            <a:ext cx="761458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/>
                <a:solidFill>
                  <a:schemeClr val="accent3"/>
                </a:solidFill>
                <a:latin typeface="UVN Mang Tre" panose="00000400000000000000" pitchFamily="2" charset="0"/>
              </a:rPr>
              <a:t>MAZZARELLO – CON YÊU MẸ</a:t>
            </a:r>
          </a:p>
        </p:txBody>
      </p:sp>
    </p:spTree>
    <p:extLst>
      <p:ext uri="{BB962C8B-B14F-4D97-AF65-F5344CB8AC3E}">
        <p14:creationId xmlns:p14="http://schemas.microsoft.com/office/powerpoint/2010/main" val="2093976107"/>
      </p:ext>
    </p:extLst>
  </p:cSld>
  <p:clrMapOvr>
    <a:masterClrMapping/>
  </p:clrMapOvr>
  <p:transition spd="slow" advClick="0">
    <p:zoom/>
    <p:sndAc>
      <p:stSnd>
        <p:snd r:embed="rId2" name="bomb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37" presetClass="emph" presetSubtype="128" repeatCount="indefinite" accel="10000" decel="1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9" presetClass="emph" presetSubtype="2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9" presetClass="emph" presetSubtype="4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.0012"/>
                                          </p:val>
                                        </p:tav>
                                        <p:tav tm="2250">
                                          <p:val>
                                            <p:fltVal val="0.0098"/>
                                          </p:val>
                                        </p:tav>
                                        <p:tav tm="3370">
                                          <p:val>
                                            <p:fltVal val="0.033"/>
                                          </p:val>
                                        </p:tav>
                                        <p:tav tm="4490">
                                          <p:val>
                                            <p:fltVal val="0.0789"/>
                                          </p:val>
                                        </p:tav>
                                        <p:tav tm="5620">
                                          <p:val>
                                            <p:fltVal val="0.1548"/>
                                          </p:val>
                                        </p:tav>
                                        <p:tav tm="6740">
                                          <p:val>
                                            <p:fltVal val="0.267"/>
                                          </p:val>
                                        </p:tav>
                                        <p:tav tm="7870">
                                          <p:val>
                                            <p:fltVal val="0.4235"/>
                                          </p:val>
                                        </p:tav>
                                        <p:tav tm="8990">
                                          <p:val>
                                            <p:fltVal val="0.6337"/>
                                          </p:val>
                                        </p:tav>
                                        <p:tav tm="10110">
                                          <p:val>
                                            <p:fltVal val="0.9013"/>
                                          </p:val>
                                        </p:tav>
                                        <p:tav tm="11240">
                                          <p:val>
                                            <p:fltVal val="1.2353"/>
                                          </p:val>
                                        </p:tav>
                                        <p:tav tm="12360">
                                          <p:val>
                                            <p:fltVal val="1.647"/>
                                          </p:val>
                                        </p:tav>
                                        <p:tav tm="13480">
                                          <p:val>
                                            <p:fltVal val="2.0869"/>
                                          </p:val>
                                        </p:tav>
                                        <p:tav tm="14610">
                                          <p:val>
                                            <p:fltVal val="2.4538"/>
                                          </p:val>
                                        </p:tav>
                                        <p:tav tm="15730">
                                          <p:val>
                                            <p:fltVal val="2.7534"/>
                                          </p:val>
                                        </p:tav>
                                        <p:tav tm="16850">
                                          <p:val>
                                            <p:fltVal val="2.9876"/>
                                          </p:val>
                                        </p:tav>
                                        <p:tav tm="17980">
                                          <p:val>
                                            <p:fltVal val="3.1669"/>
                                          </p:val>
                                        </p:tav>
                                        <p:tav tm="19100">
                                          <p:val>
                                            <p:fltVal val="3.2996"/>
                                          </p:val>
                                        </p:tav>
                                        <p:tav tm="20220">
                                          <p:val>
                                            <p:fltVal val="3.3906"/>
                                          </p:val>
                                        </p:tav>
                                        <p:tav tm="21350">
                                          <p:val>
                                            <p:fltVal val="3.4488"/>
                                          </p:val>
                                        </p:tav>
                                        <p:tav tm="22470">
                                          <p:val>
                                            <p:fltVal val="3.4815"/>
                                          </p:val>
                                        </p:tav>
                                        <p:tav tm="23600">
                                          <p:val>
                                            <p:fltVal val="3.4961"/>
                                          </p:val>
                                        </p:tav>
                                        <p:tav tm="24720">
                                          <p:val>
                                            <p:fltVal val="3.4998"/>
                                          </p:val>
                                        </p:tav>
                                        <p:tav tm="25840">
                                          <p:val>
                                            <p:fltVal val="3.0301"/>
                                          </p:val>
                                        </p:tav>
                                        <p:tav tm="26970">
                                          <p:val>
                                            <p:fltVal val="0.9661"/>
                                          </p:val>
                                        </p:tav>
                                        <p:tav tm="28090">
                                          <p:val>
                                            <p:fltVal val="-2.1525"/>
                                          </p:val>
                                        </p:tav>
                                        <p:tav tm="29210">
                                          <p:val>
                                            <p:fltVal val="-6.1215"/>
                                          </p:val>
                                        </p:tav>
                                        <p:tav tm="30340">
                                          <p:val>
                                            <p:fltVal val="-10.8322"/>
                                          </p:val>
                                        </p:tav>
                                        <p:tav tm="31460">
                                          <p:val>
                                            <p:fltVal val="-16.2132"/>
                                          </p:val>
                                        </p:tav>
                                        <p:tav tm="32580">
                                          <p:val>
                                            <p:fltVal val="-22.2128"/>
                                          </p:val>
                                        </p:tav>
                                        <p:tav tm="33710">
                                          <p:val>
                                            <p:fltVal val="-28.7297"/>
                                          </p:val>
                                        </p:tav>
                                        <p:tav tm="34830">
                                          <p:val>
                                            <p:fltVal val="-35.8493"/>
                                          </p:val>
                                        </p:tav>
                                        <p:tav tm="35960">
                                          <p:val>
                                            <p:fltVal val="-43.4888"/>
                                          </p:val>
                                        </p:tav>
                                        <p:tav tm="37080">
                                          <p:val>
                                            <p:fltVal val="-51.6257"/>
                                          </p:val>
                                        </p:tav>
                                        <p:tav tm="38200">
                                          <p:val>
                                            <p:fltVal val="-60.2402"/>
                                          </p:val>
                                        </p:tav>
                                        <p:tav tm="39330">
                                          <p:val>
                                            <p:fltVal val="-69.3155"/>
                                          </p:val>
                                        </p:tav>
                                        <p:tav tm="40450">
                                          <p:val>
                                            <p:fltVal val="-78.8364"/>
                                          </p:val>
                                        </p:tav>
                                        <p:tav tm="41570">
                                          <p:val>
                                            <p:fltVal val="-88.6987"/>
                                          </p:val>
                                        </p:tav>
                                        <p:tav tm="42700">
                                          <p:val>
                                            <p:fltVal val="-99.0679"/>
                                          </p:val>
                                        </p:tav>
                                        <p:tav tm="43820">
                                          <p:val>
                                            <p:fltVal val="-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-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-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-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-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-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-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-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-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-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-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-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-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-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-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-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-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-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-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-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-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-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-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-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-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-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-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-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-363.345"/>
                                          </p:val>
                                        </p:tav>
                                        <p:tav tm="76400">
                                          <p:val>
                                            <p:fltVal val="-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-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-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-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-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-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-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-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-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-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-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-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-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-360"/>
                                          </p:val>
                                        </p:tav>
                                        <p:tav tm="92130">
                                          <p:val>
                                            <p:fltVal val="-360"/>
                                          </p:val>
                                        </p:tav>
                                        <p:tav tm="93260">
                                          <p:val>
                                            <p:fltVal val="-360"/>
                                          </p:val>
                                        </p:tav>
                                        <p:tav tm="94380">
                                          <p:val>
                                            <p:fltVal val="-360"/>
                                          </p:val>
                                        </p:tav>
                                        <p:tav tm="95510">
                                          <p:val>
                                            <p:fltVal val="-360"/>
                                          </p:val>
                                        </p:tav>
                                        <p:tav tm="96630">
                                          <p:val>
                                            <p:fltVal val="-360"/>
                                          </p:val>
                                        </p:tav>
                                        <p:tav tm="97750">
                                          <p:val>
                                            <p:fltVal val="-360"/>
                                          </p:val>
                                        </p:tav>
                                        <p:tav tm="98880">
                                          <p:val>
                                            <p:fltVal val="-360"/>
                                          </p:val>
                                        </p:tav>
                                        <p:tav tm="100000">
                                          <p:val>
                                            <p:fltVal val="-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8" presetClass="emph" presetSubtype="128" repeatCount="indefinite" accel="20000" decel="2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2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3330">
                                          <p:val>
                                            <p:fltVal val="6.9747"/>
                                          </p:val>
                                        </p:tav>
                                        <p:tav tm="6660">
                                          <p:val>
                                            <p:fltVal val="12.1039"/>
                                          </p:val>
                                        </p:tav>
                                        <p:tav tm="9990">
                                          <p:val>
                                            <p:fltVal val="15.6713"/>
                                          </p:val>
                                        </p:tav>
                                        <p:tav tm="13320">
                                          <p:val>
                                            <p:fltVal val="17.9604"/>
                                          </p:val>
                                        </p:tav>
                                        <p:tav tm="16650">
                                          <p:val>
                                            <p:fltVal val="19.2548"/>
                                          </p:val>
                                        </p:tav>
                                        <p:tav tm="19970">
                                          <p:val>
                                            <p:fltVal val="19.8371"/>
                                          </p:val>
                                        </p:tav>
                                        <p:tav tm="23290">
                                          <p:val>
                                            <p:fltVal val="19.9936"/>
                                          </p:val>
                                        </p:tav>
                                        <p:tav tm="26620">
                                          <p:val>
                                            <p:fltVal val="19.9945"/>
                                          </p:val>
                                        </p:tav>
                                        <p:tav tm="29950">
                                          <p:val>
                                            <p:fltVal val="19.8447"/>
                                          </p:val>
                                        </p:tav>
                                        <p:tav tm="33280">
                                          <p:val>
                                            <p:fltVal val="19.2733"/>
                                          </p:val>
                                        </p:tav>
                                        <p:tav tm="36610">
                                          <p:val>
                                            <p:fltVal val="17.9968"/>
                                          </p:val>
                                        </p:tav>
                                        <p:tav tm="39940">
                                          <p:val>
                                            <p:fltVal val="15.7316"/>
                                          </p:val>
                                        </p:tav>
                                        <p:tav tm="43270">
                                          <p:val>
                                            <p:fltVal val="12.194"/>
                                          </p:val>
                                        </p:tav>
                                        <p:tav tm="46600">
                                          <p:val>
                                            <p:fltVal val="7.1005"/>
                                          </p:val>
                                        </p:tav>
                                        <p:tav tm="49930">
                                          <p:val>
                                            <p:fltVal val="0.1675"/>
                                          </p:val>
                                        </p:tav>
                                        <p:tav tm="53250">
                                          <p:val>
                                            <p:fltVal val="-6.8299"/>
                                          </p:val>
                                        </p:tav>
                                        <p:tav tm="56580">
                                          <p:val>
                                            <p:fltVal val="-12.0002"/>
                                          </p:val>
                                        </p:tav>
                                        <p:tav tm="59900">
                                          <p:val>
                                            <p:fltVal val="-15.593"/>
                                          </p:val>
                                        </p:tav>
                                        <p:tav tm="63220">
                                          <p:val>
                                            <p:fltVal val="-17.9075"/>
                                          </p:val>
                                        </p:tav>
                                        <p:tav tm="66540">
                                          <p:val>
                                            <p:fltVal val="-19.2249"/>
                                          </p:val>
                                        </p:tav>
                                        <p:tav tm="69870">
                                          <p:val>
                                            <p:fltVal val="-19.8271"/>
                                          </p:val>
                                        </p:tav>
                                        <p:tav tm="73190">
                                          <p:val>
                                            <p:fltVal val="-19.9924"/>
                                          </p:val>
                                        </p:tav>
                                        <p:tav tm="76510">
                                          <p:val>
                                            <p:fltVal val="-19.9955"/>
                                          </p:val>
                                        </p:tav>
                                        <p:tav tm="79830">
                                          <p:val>
                                            <p:fltVal val="-19.8557"/>
                                          </p:val>
                                        </p:tav>
                                        <p:tav tm="83160">
                                          <p:val>
                                            <p:fltVal val="-19.3045"/>
                                          </p:val>
                                        </p:tav>
                                        <p:tav tm="86480">
                                          <p:val>
                                            <p:fltVal val="-18.0634"/>
                                          </p:val>
                                        </p:tav>
                                        <p:tav tm="89800">
                                          <p:val>
                                            <p:fltVal val="-15.8505"/>
                                          </p:val>
                                        </p:tav>
                                        <p:tav tm="93120">
                                          <p:val>
                                            <p:fltVal val="-12.3847"/>
                                          </p:val>
                                        </p:tav>
                                        <p:tav tm="96450">
                                          <p:val>
                                            <p:fltVal val="-7.3674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ORTALE DI MARIOLOGIA - La devozione mariana di S. Maria Domenica Mazzarello">
            <a:extLst>
              <a:ext uri="{FF2B5EF4-FFF2-40B4-BE49-F238E27FC236}">
                <a16:creationId xmlns:a16="http://schemas.microsoft.com/office/drawing/2014/main" id="{B81B7E11-ED40-287E-7018-2319A447D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268" y="1093831"/>
            <a:ext cx="4063739" cy="576416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4" descr="3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800" y="998537"/>
            <a:ext cx="8458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WordArt 5"/>
          <p:cNvSpPr>
            <a:spLocks noChangeArrowheads="1" noChangeShapeType="1" noTextEdit="1"/>
          </p:cNvSpPr>
          <p:nvPr/>
        </p:nvSpPr>
        <p:spPr bwMode="auto">
          <a:xfrm>
            <a:off x="3905250" y="274638"/>
            <a:ext cx="51816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UTM Guanine" panose="02040603050506020204" pitchFamily="18" charset="0"/>
              </a:rPr>
              <a:t>MAZZARELLO - CON YÊU MẸ</a:t>
            </a:r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.VnBahamasBH" panose="020BE200000000000000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373306" y="1312739"/>
            <a:ext cx="7021525" cy="5270623"/>
            <a:chOff x="1924050" y="1724545"/>
            <a:chExt cx="5377502" cy="4840027"/>
          </a:xfrm>
        </p:grpSpPr>
        <p:graphicFrame>
          <p:nvGraphicFramePr>
            <p:cNvPr id="2" name="Diagram 1"/>
            <p:cNvGraphicFramePr/>
            <p:nvPr>
              <p:extLst>
                <p:ext uri="{D42A27DB-BD31-4B8C-83A1-F6EECF244321}">
                  <p14:modId xmlns:p14="http://schemas.microsoft.com/office/powerpoint/2010/main" val="182809192"/>
                </p:ext>
              </p:extLst>
            </p:nvPr>
          </p:nvGraphicFramePr>
          <p:xfrm>
            <a:off x="1924050" y="1724545"/>
            <a:ext cx="5377502" cy="484002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6" r:lo="rId7" r:qs="rId8" r:cs="rId9"/>
            </a:graphicData>
          </a:graphic>
        </p:graphicFrame>
        <p:sp>
          <p:nvSpPr>
            <p:cNvPr id="3" name="Rectangle 2"/>
            <p:cNvSpPr/>
            <p:nvPr/>
          </p:nvSpPr>
          <p:spPr>
            <a:xfrm>
              <a:off x="2124851" y="1990853"/>
              <a:ext cx="637797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1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2584425" y="3140037"/>
              <a:ext cx="637797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2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2604521" y="4247567"/>
              <a:ext cx="637797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3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B71CCF6-5C0D-3CDC-4B25-143CD49EA5C3}"/>
                </a:ext>
              </a:extLst>
            </p:cNvPr>
            <p:cNvSpPr/>
            <p:nvPr/>
          </p:nvSpPr>
          <p:spPr>
            <a:xfrm>
              <a:off x="2135664" y="5292504"/>
              <a:ext cx="637797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4</a:t>
              </a:r>
            </a:p>
          </p:txBody>
        </p:sp>
      </p:grp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" name="3D Model 10" descr="Red heart">
                <a:extLst>
                  <a:ext uri="{FF2B5EF4-FFF2-40B4-BE49-F238E27FC236}">
                    <a16:creationId xmlns:a16="http://schemas.microsoft.com/office/drawing/2014/main" id="{6762A8A8-46CE-43FF-BD48-3FA659960629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584003057"/>
                  </p:ext>
                </p:extLst>
              </p:nvPr>
            </p:nvGraphicFramePr>
            <p:xfrm>
              <a:off x="329756" y="74013"/>
              <a:ext cx="1902681" cy="1925247"/>
            </p:xfrm>
            <a:graphic>
              <a:graphicData uri="http://schemas.microsoft.com/office/drawing/2017/model3d">
                <am3d:model3d r:embed="rId11">
                  <am3d:spPr>
                    <a:xfrm>
                      <a:off x="0" y="0"/>
                      <a:ext cx="1902681" cy="1925247"/>
                    </a:xfrm>
                    <a:prstGeom prst="rect">
                      <a:avLst/>
                    </a:prstGeom>
                  </am3d:spPr>
                  <am3d:camera>
                    <am3d:pos x="0" y="0" z="7035031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73780" d="1000000"/>
                    <am3d:preTrans dx="0" dy="-16579315" dz="296057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2"/>
                  </am3d:raster>
                  <am3d:objViewport viewportSz="294705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" name="3D Model 10" descr="Red heart">
                <a:extLst>
                  <a:ext uri="{FF2B5EF4-FFF2-40B4-BE49-F238E27FC236}">
                    <a16:creationId xmlns:a16="http://schemas.microsoft.com/office/drawing/2014/main" id="{6762A8A8-46CE-43FF-BD48-3FA65996062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29756" y="74013"/>
                <a:ext cx="1902681" cy="192524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3" name="3D Model 12" descr="Lots of hearts">
                <a:extLst>
                  <a:ext uri="{FF2B5EF4-FFF2-40B4-BE49-F238E27FC236}">
                    <a16:creationId xmlns:a16="http://schemas.microsoft.com/office/drawing/2014/main" id="{94DD1D8F-5154-4808-9913-E8CBF9E2929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08083397"/>
                  </p:ext>
                </p:extLst>
              </p:nvPr>
            </p:nvGraphicFramePr>
            <p:xfrm>
              <a:off x="9050851" y="99742"/>
              <a:ext cx="2900932" cy="3160449"/>
            </p:xfrm>
            <a:graphic>
              <a:graphicData uri="http://schemas.microsoft.com/office/drawing/2017/model3d">
                <am3d:model3d r:embed="rId13">
                  <am3d:spPr>
                    <a:xfrm>
                      <a:off x="0" y="0"/>
                      <a:ext cx="2900932" cy="3160449"/>
                    </a:xfrm>
                    <a:prstGeom prst="rect">
                      <a:avLst/>
                    </a:prstGeom>
                  </am3d:spPr>
                  <am3d:camera>
                    <am3d:pos x="0" y="0" z="6929154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5968953" d="1000000"/>
                    <am3d:preTrans dx="1192864" dy="-18034074" dz="211283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4"/>
                  </am3d:raster>
                  <am3d:objViewport viewportSz="464463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3" name="3D Model 12" descr="Lots of hearts">
                <a:extLst>
                  <a:ext uri="{FF2B5EF4-FFF2-40B4-BE49-F238E27FC236}">
                    <a16:creationId xmlns:a16="http://schemas.microsoft.com/office/drawing/2014/main" id="{94DD1D8F-5154-4808-9913-E8CBF9E2929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050851" y="99742"/>
                <a:ext cx="2900932" cy="316044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32671096"/>
      </p:ext>
    </p:extLst>
  </p:cSld>
  <p:clrMapOvr>
    <a:masterClrMapping/>
  </p:clrMapOvr>
  <p:transition spd="slow" advClick="0">
    <p:zoom/>
    <p:sndAc>
      <p:stSnd>
        <p:snd r:embed="rId2" name="bomb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7" presetClass="emph" presetSubtype="128" repeatCount="indefinite" accel="10000" decel="9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3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1447800"/>
            <a:ext cx="8458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961940" y="1814512"/>
            <a:ext cx="8251371" cy="6463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Vòng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2. Mazzarello –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Một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tình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yêu</a:t>
            </a:r>
            <a:endParaRPr lang="en-US" sz="3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99" name="AutoShape 51"/>
          <p:cNvSpPr>
            <a:spLocks noChangeArrowheads="1"/>
          </p:cNvSpPr>
          <p:nvPr/>
        </p:nvSpPr>
        <p:spPr bwMode="auto">
          <a:xfrm>
            <a:off x="2505345" y="6069860"/>
            <a:ext cx="7164563" cy="74944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4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Mỗi</a:t>
            </a: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đội</a:t>
            </a: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2 </a:t>
            </a:r>
            <a:r>
              <a:rPr lang="en-US" altLang="en-US" sz="4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phút</a:t>
            </a: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3 </a:t>
            </a:r>
            <a:r>
              <a:rPr lang="en-US" altLang="en-US" sz="4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hỏi</a:t>
            </a:r>
            <a:endParaRPr lang="en-US" altLang="en-US" sz="40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3D Model 4" descr="Purple flower patch">
                <a:extLst>
                  <a:ext uri="{FF2B5EF4-FFF2-40B4-BE49-F238E27FC236}">
                    <a16:creationId xmlns:a16="http://schemas.microsoft.com/office/drawing/2014/main" id="{135CD14E-49CA-4559-948A-D297E211E8D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39332791"/>
                  </p:ext>
                </p:extLst>
              </p:nvPr>
            </p:nvGraphicFramePr>
            <p:xfrm>
              <a:off x="43051" y="4592881"/>
              <a:ext cx="2576296" cy="2576295"/>
            </p:xfrm>
            <a:graphic>
              <a:graphicData uri="http://schemas.microsoft.com/office/drawing/2017/model3d">
                <am3d:model3d r:embed="rId7">
                  <am3d:spPr>
                    <a:xfrm>
                      <a:off x="0" y="0"/>
                      <a:ext cx="2576296" cy="2576295"/>
                    </a:xfrm>
                    <a:prstGeom prst="rect">
                      <a:avLst/>
                    </a:prstGeom>
                  </am3d:spPr>
                  <am3d:camera>
                    <am3d:pos x="0" y="0" z="7608009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188785" d="1000000"/>
                    <am3d:preTrans dx="0" dy="-18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415439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Model 4" descr="Purple flower patch">
                <a:extLst>
                  <a:ext uri="{FF2B5EF4-FFF2-40B4-BE49-F238E27FC236}">
                    <a16:creationId xmlns:a16="http://schemas.microsoft.com/office/drawing/2014/main" id="{135CD14E-49CA-4559-948A-D297E211E8D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3051" y="4592881"/>
                <a:ext cx="2576296" cy="2576295"/>
              </a:xfrm>
              <a:prstGeom prst="rect">
                <a:avLst/>
              </a:prstGeom>
            </p:spPr>
          </p:pic>
        </mc:Fallback>
      </mc:AlternateContent>
      <p:pic>
        <p:nvPicPr>
          <p:cNvPr id="25" name="Picture 24">
            <a:extLst>
              <a:ext uri="{FF2B5EF4-FFF2-40B4-BE49-F238E27FC236}">
                <a16:creationId xmlns:a16="http://schemas.microsoft.com/office/drawing/2014/main" id="{98062B37-5096-923F-2BD6-FECF1CA77F7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144" y="23164"/>
            <a:ext cx="2249616" cy="22496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B2243AD-85DE-6AC3-F44E-3B03E8F4CA6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471" y="4824102"/>
            <a:ext cx="2109903" cy="1975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7" name="3D Model 26" descr="Sparkle heart">
                <a:extLst>
                  <a:ext uri="{FF2B5EF4-FFF2-40B4-BE49-F238E27FC236}">
                    <a16:creationId xmlns:a16="http://schemas.microsoft.com/office/drawing/2014/main" id="{71E47076-2344-0F37-253A-94ACD01E5CB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802125813"/>
                  </p:ext>
                </p:extLst>
              </p:nvPr>
            </p:nvGraphicFramePr>
            <p:xfrm>
              <a:off x="573526" y="87432"/>
              <a:ext cx="1920934" cy="1927482"/>
            </p:xfrm>
            <a:graphic>
              <a:graphicData uri="http://schemas.microsoft.com/office/drawing/2017/model3d">
                <am3d:model3d r:embed="rId11">
                  <am3d:spPr>
                    <a:xfrm>
                      <a:off x="0" y="0"/>
                      <a:ext cx="1920934" cy="1927482"/>
                    </a:xfrm>
                    <a:prstGeom prst="rect">
                      <a:avLst/>
                    </a:prstGeom>
                  </am3d:spPr>
                  <am3d:camera>
                    <am3d:pos x="0" y="0" z="6690434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55022928" d="1000000"/>
                    <am3d:preTrans dx="0" dy="-16175479" dz="-554199"/>
                    <am3d:scale>
                      <am3d:sx n="1000000" d="1000000"/>
                      <am3d:sy n="1000000" d="1000000"/>
                      <am3d:sz n="1000000" d="1000000"/>
                    </am3d:scale>
                    <am3d:rot ax="55121" ay="1051137" az="16594"/>
                    <am3d:postTrans dx="0" dy="0" dz="0"/>
                  </am3d:trans>
                  <am3d:raster rName="Office3DRenderer" rVer="16.0.8326">
                    <am3d:blip r:embed="rId12"/>
                  </am3d:raster>
                  <am3d:objViewport viewportSz="279796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7" name="3D Model 26" descr="Sparkle heart">
                <a:extLst>
                  <a:ext uri="{FF2B5EF4-FFF2-40B4-BE49-F238E27FC236}">
                    <a16:creationId xmlns:a16="http://schemas.microsoft.com/office/drawing/2014/main" id="{71E47076-2344-0F37-253A-94ACD01E5CB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73526" y="87432"/>
                <a:ext cx="1920934" cy="1927482"/>
              </a:xfrm>
              <a:prstGeom prst="rect">
                <a:avLst/>
              </a:prstGeom>
            </p:spPr>
          </p:pic>
        </mc:Fallback>
      </mc:AlternateContent>
      <p:sp>
        <p:nvSpPr>
          <p:cNvPr id="34" name="WordArt 39">
            <a:extLst>
              <a:ext uri="{FF2B5EF4-FFF2-40B4-BE49-F238E27FC236}">
                <a16:creationId xmlns:a16="http://schemas.microsoft.com/office/drawing/2014/main" id="{3BCB08B7-50A8-B54E-36A9-DC221DDE309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220050" y="171360"/>
            <a:ext cx="1527105" cy="170163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35" name="WordArt 40">
            <a:extLst>
              <a:ext uri="{FF2B5EF4-FFF2-40B4-BE49-F238E27FC236}">
                <a16:creationId xmlns:a16="http://schemas.microsoft.com/office/drawing/2014/main" id="{C8DDC64E-4ADA-82C2-5D58-84E732BA6D3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977018" y="69855"/>
            <a:ext cx="1527105" cy="170163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pic>
        <p:nvPicPr>
          <p:cNvPr id="4" name="Đồng hồ đếm ngược 2 phút có tiếng">
            <a:hlinkClick r:id="" action="ppaction://media"/>
            <a:extLst>
              <a:ext uri="{FF2B5EF4-FFF2-40B4-BE49-F238E27FC236}">
                <a16:creationId xmlns:a16="http://schemas.microsoft.com/office/drawing/2014/main" id="{BE06104E-7EB3-F1BB-E997-1323476EF9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024207" y="2513916"/>
            <a:ext cx="6150522" cy="34571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0638354-E688-646B-83D8-B453ED5DBD1F}"/>
              </a:ext>
            </a:extLst>
          </p:cNvPr>
          <p:cNvSpPr/>
          <p:nvPr/>
        </p:nvSpPr>
        <p:spPr>
          <a:xfrm>
            <a:off x="2412757" y="452442"/>
            <a:ext cx="761458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/>
                <a:solidFill>
                  <a:schemeClr val="accent3"/>
                </a:solidFill>
                <a:latin typeface="UVN Mang Tre" panose="00000400000000000000" pitchFamily="2" charset="0"/>
              </a:rPr>
              <a:t>MAZZARELLO – CON YÊU MẸ</a:t>
            </a:r>
          </a:p>
        </p:txBody>
      </p:sp>
    </p:spTree>
    <p:extLst>
      <p:ext uri="{BB962C8B-B14F-4D97-AF65-F5344CB8AC3E}">
        <p14:creationId xmlns:p14="http://schemas.microsoft.com/office/powerpoint/2010/main" val="790479620"/>
      </p:ext>
    </p:extLst>
  </p:cSld>
  <p:clrMapOvr>
    <a:masterClrMapping/>
  </p:clrMapOvr>
  <p:transition spd="slow" advClick="0">
    <p:zoom/>
    <p:sndAc>
      <p:stSnd>
        <p:snd r:embed="rId4" name="bomb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37" presetClass="emph" presetSubtype="128" repeatCount="indefinite" accel="10000" decel="1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7" presetClass="emph" presetSubtype="128" repeatCount="indefinite" accel="10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9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500"/>
                            </p:stCondLst>
                            <p:childTnLst>
                              <p:par>
                                <p:cTn id="18" presetID="53" presetClass="exit" presetSubtype="0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9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500"/>
                            </p:stCondLst>
                            <p:childTnLst>
                              <p:par>
                                <p:cTn id="28" presetID="53" presetClass="exit" presetSubtype="0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05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99" grpId="0" animBg="1"/>
      <p:bldP spid="34" grpId="0" animBg="1"/>
      <p:bldP spid="34" grpId="1" animBg="1"/>
      <p:bldP spid="35" grpId="0" animBg="1"/>
      <p:bldP spid="35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140D5FF-FA37-4709-AD6E-13C3D82D5D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63721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3D Model 7" descr="Fireworks 2">
                <a:extLst>
                  <a:ext uri="{FF2B5EF4-FFF2-40B4-BE49-F238E27FC236}">
                    <a16:creationId xmlns:a16="http://schemas.microsoft.com/office/drawing/2014/main" id="{A87B170D-0815-4F5A-A13F-176227E6893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276195" y="-10191"/>
              <a:ext cx="3143138" cy="4294396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3143138" cy="4294396"/>
                    </a:xfrm>
                    <a:prstGeom prst="rect">
                      <a:avLst/>
                    </a:prstGeom>
                  </am3d:spPr>
                  <am3d:camera>
                    <am3d:pos x="0" y="0" z="5972662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1106450" d="1000000"/>
                    <am3d:preTrans dx="1115290" dy="-17981047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540970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3D Model 7" descr="Fireworks 2">
                <a:extLst>
                  <a:ext uri="{FF2B5EF4-FFF2-40B4-BE49-F238E27FC236}">
                    <a16:creationId xmlns:a16="http://schemas.microsoft.com/office/drawing/2014/main" id="{A87B170D-0815-4F5A-A13F-176227E6893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276195" y="-10191"/>
                <a:ext cx="3143138" cy="429439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" name="3D Model 9" descr="Medal">
                <a:extLst>
                  <a:ext uri="{FF2B5EF4-FFF2-40B4-BE49-F238E27FC236}">
                    <a16:creationId xmlns:a16="http://schemas.microsoft.com/office/drawing/2014/main" id="{0CDAED74-20B2-408C-853C-00905FE8A20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549704" y="520133"/>
              <a:ext cx="2962832" cy="3233748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2962832" cy="3233748"/>
                    </a:xfrm>
                    <a:prstGeom prst="rect">
                      <a:avLst/>
                    </a:prstGeom>
                  </am3d:spPr>
                  <am3d:camera>
                    <am3d:pos x="0" y="0" z="6390186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5259033" d="1000000"/>
                    <am3d:preTrans dx="0" dy="-17981942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464944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" name="3D Model 9" descr="Medal">
                <a:extLst>
                  <a:ext uri="{FF2B5EF4-FFF2-40B4-BE49-F238E27FC236}">
                    <a16:creationId xmlns:a16="http://schemas.microsoft.com/office/drawing/2014/main" id="{0CDAED74-20B2-408C-853C-00905FE8A20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549704" y="520133"/>
                <a:ext cx="2962832" cy="3233748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id="{CC701EB8-7057-4B11-A57C-8477BC8768B6}"/>
              </a:ext>
            </a:extLst>
          </p:cNvPr>
          <p:cNvSpPr/>
          <p:nvPr/>
        </p:nvSpPr>
        <p:spPr>
          <a:xfrm>
            <a:off x="614278" y="1580982"/>
            <a:ext cx="4596732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6000" b="1" cap="none" spc="0" dirty="0" err="1">
                <a:ln/>
                <a:solidFill>
                  <a:srgbClr val="FF0000"/>
                </a:solidFill>
                <a:effectLst/>
                <a:latin typeface="UVN Mang Cau Nang" panose="03060902050402020B05" pitchFamily="66" charset="0"/>
              </a:rPr>
              <a:t>Chúc</a:t>
            </a:r>
            <a:r>
              <a:rPr lang="en-US" sz="6000" b="1" cap="none" spc="0" dirty="0">
                <a:ln/>
                <a:solidFill>
                  <a:srgbClr val="FF0000"/>
                </a:solidFill>
                <a:effectLst/>
                <a:latin typeface="UVN Mang Cau Nang" panose="03060902050402020B05" pitchFamily="66" charset="0"/>
              </a:rPr>
              <a:t> </a:t>
            </a:r>
            <a:r>
              <a:rPr lang="en-US" sz="6000" b="1" cap="none" spc="0" dirty="0" err="1">
                <a:ln/>
                <a:solidFill>
                  <a:srgbClr val="FF0000"/>
                </a:solidFill>
                <a:effectLst/>
                <a:latin typeface="UVN Mang Cau Nang" panose="03060902050402020B05" pitchFamily="66" charset="0"/>
              </a:rPr>
              <a:t>mừng</a:t>
            </a:r>
            <a:endParaRPr lang="en-US" sz="6000" b="1" cap="none" spc="0" dirty="0">
              <a:ln/>
              <a:solidFill>
                <a:srgbClr val="FF0000"/>
              </a:solidFill>
              <a:effectLst/>
              <a:latin typeface="UVN Mang Cau Nang" panose="03060902050402020B05" pitchFamily="66" charset="0"/>
            </a:endParaRPr>
          </a:p>
        </p:txBody>
      </p:sp>
      <p:pic>
        <p:nvPicPr>
          <p:cNvPr id="5122" name="Picture 2" descr="Hộp Quà May Mắn">
            <a:extLst>
              <a:ext uri="{FF2B5EF4-FFF2-40B4-BE49-F238E27FC236}">
                <a16:creationId xmlns:a16="http://schemas.microsoft.com/office/drawing/2014/main" id="{F6535825-78D9-6EE2-A3DD-25F0A71CD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615" y="2813540"/>
            <a:ext cx="5225258" cy="522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" name="3D Model 10" descr="Fireworks 2">
                <a:extLst>
                  <a:ext uri="{FF2B5EF4-FFF2-40B4-BE49-F238E27FC236}">
                    <a16:creationId xmlns:a16="http://schemas.microsoft.com/office/drawing/2014/main" id="{12D5F5F7-3DA1-8F57-D398-EA8E517AE61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901572" y="40481"/>
              <a:ext cx="1841269" cy="2515683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1841269" cy="2515683"/>
                    </a:xfrm>
                    <a:prstGeom prst="rect">
                      <a:avLst/>
                    </a:prstGeom>
                  </am3d:spPr>
                  <am3d:camera>
                    <am3d:pos x="0" y="0" z="5972662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1106450" d="1000000"/>
                    <am3d:preTrans dx="1115290" dy="-17981047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1"/>
                  </am3d:raster>
                  <am3d:objViewport viewportSz="316904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" name="3D Model 10" descr="Fireworks 2">
                <a:extLst>
                  <a:ext uri="{FF2B5EF4-FFF2-40B4-BE49-F238E27FC236}">
                    <a16:creationId xmlns:a16="http://schemas.microsoft.com/office/drawing/2014/main" id="{12D5F5F7-3DA1-8F57-D398-EA8E517AE61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901572" y="40481"/>
                <a:ext cx="1841269" cy="25156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2" name="3D Model 11" descr="Fireworks 2">
                <a:extLst>
                  <a:ext uri="{FF2B5EF4-FFF2-40B4-BE49-F238E27FC236}">
                    <a16:creationId xmlns:a16="http://schemas.microsoft.com/office/drawing/2014/main" id="{6074E4B4-8A2A-957D-0B1D-4D92ECB3A56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058524" y="1867525"/>
              <a:ext cx="2174600" cy="2971105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2174600" cy="2971105"/>
                    </a:xfrm>
                    <a:prstGeom prst="rect">
                      <a:avLst/>
                    </a:prstGeom>
                  </am3d:spPr>
                  <am3d:camera>
                    <am3d:pos x="0" y="0" z="5972662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1106450" d="1000000"/>
                    <am3d:preTrans dx="1115290" dy="-17981047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2"/>
                  </am3d:raster>
                  <am3d:objViewport viewportSz="374274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2" name="3D Model 11" descr="Fireworks 2">
                <a:extLst>
                  <a:ext uri="{FF2B5EF4-FFF2-40B4-BE49-F238E27FC236}">
                    <a16:creationId xmlns:a16="http://schemas.microsoft.com/office/drawing/2014/main" id="{6074E4B4-8A2A-957D-0B1D-4D92ECB3A56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058524" y="1867525"/>
                <a:ext cx="2174600" cy="2971105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Firefly 0k">
            <a:hlinkClick r:id="" action="ppaction://media"/>
            <a:extLst>
              <a:ext uri="{FF2B5EF4-FFF2-40B4-BE49-F238E27FC236}">
                <a16:creationId xmlns:a16="http://schemas.microsoft.com/office/drawing/2014/main" id="{AA69D551-78B3-5CF9-8FFE-CFB66133B3D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25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97793" y="61529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951320"/>
      </p:ext>
    </p:extLst>
  </p:cSld>
  <p:clrMapOvr>
    <a:masterClrMapping/>
  </p:clrMapOvr>
  <p:transition spd="slow" advClick="0">
    <p:zoom/>
    <p:sndAc>
      <p:stSnd>
        <p:snd r:embed="rId4" name="bomb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entr" presetSubtype="1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60" presetClass="entr" presetSubtype="1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60" presetClass="entr" presetSubtype="1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9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258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3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1447800"/>
            <a:ext cx="8458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581564" y="1710616"/>
            <a:ext cx="6609303" cy="6463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Vòng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3: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Như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một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người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Mẹ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99" name="AutoShape 51"/>
          <p:cNvSpPr>
            <a:spLocks noChangeArrowheads="1"/>
          </p:cNvSpPr>
          <p:nvPr/>
        </p:nvSpPr>
        <p:spPr bwMode="auto">
          <a:xfrm>
            <a:off x="1801206" y="5035479"/>
            <a:ext cx="4023488" cy="74944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Ô </a:t>
            </a:r>
            <a:r>
              <a:rPr lang="en-US" altLang="en-US" sz="4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cửa</a:t>
            </a: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bí</a:t>
            </a: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mật</a:t>
            </a:r>
            <a:endParaRPr lang="en-US" altLang="en-US" sz="40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Model 2" descr="Heart Eyes Face">
                <a:extLst>
                  <a:ext uri="{FF2B5EF4-FFF2-40B4-BE49-F238E27FC236}">
                    <a16:creationId xmlns:a16="http://schemas.microsoft.com/office/drawing/2014/main" id="{4C17A8F0-0FB9-414A-82FE-0C5E7DF2D9D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9319516"/>
                  </p:ext>
                </p:extLst>
              </p:nvPr>
            </p:nvGraphicFramePr>
            <p:xfrm>
              <a:off x="409842" y="115961"/>
              <a:ext cx="1683219" cy="1283812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1683219" cy="1283812"/>
                    </a:xfrm>
                    <a:prstGeom prst="rect">
                      <a:avLst/>
                    </a:prstGeom>
                  </am3d:spPr>
                  <am3d:camera>
                    <am3d:pos x="0" y="0" z="7620962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5184387" d="1000000"/>
                    <am3d:preTrans dx="9" dy="-28388" dz="-738932"/>
                    <am3d:scale>
                      <am3d:sx n="1000000" d="1000000"/>
                      <am3d:sy n="1000000" d="1000000"/>
                      <am3d:sz n="1000000" d="1000000"/>
                    </am3d:scale>
                    <am3d:rot ax="263697" ay="1873985" az="136928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231086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Model 2" descr="Heart Eyes Face">
                <a:extLst>
                  <a:ext uri="{FF2B5EF4-FFF2-40B4-BE49-F238E27FC236}">
                    <a16:creationId xmlns:a16="http://schemas.microsoft.com/office/drawing/2014/main" id="{4C17A8F0-0FB9-414A-82FE-0C5E7DF2D9D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09842" y="115961"/>
                <a:ext cx="1683219" cy="12838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3D Model 4" descr="Purple flower patch">
                <a:extLst>
                  <a:ext uri="{FF2B5EF4-FFF2-40B4-BE49-F238E27FC236}">
                    <a16:creationId xmlns:a16="http://schemas.microsoft.com/office/drawing/2014/main" id="{135CD14E-49CA-4559-948A-D297E211E8D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656395" y="4569649"/>
              <a:ext cx="2576296" cy="2576295"/>
            </p:xfrm>
            <a:graphic>
              <a:graphicData uri="http://schemas.microsoft.com/office/drawing/2017/model3d">
                <am3d:model3d r:embed="rId7">
                  <am3d:spPr>
                    <a:xfrm>
                      <a:off x="0" y="0"/>
                      <a:ext cx="2576296" cy="2576295"/>
                    </a:xfrm>
                    <a:prstGeom prst="rect">
                      <a:avLst/>
                    </a:prstGeom>
                  </am3d:spPr>
                  <am3d:camera>
                    <am3d:pos x="0" y="0" z="7608009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188785" d="1000000"/>
                    <am3d:preTrans dx="0" dy="-18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415439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Model 4" descr="Purple flower patch">
                <a:extLst>
                  <a:ext uri="{FF2B5EF4-FFF2-40B4-BE49-F238E27FC236}">
                    <a16:creationId xmlns:a16="http://schemas.microsoft.com/office/drawing/2014/main" id="{135CD14E-49CA-4559-948A-D297E211E8D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656395" y="4569649"/>
                <a:ext cx="2576296" cy="257629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" name="3D Model 10" descr="Heart Eyes Face">
                <a:extLst>
                  <a:ext uri="{FF2B5EF4-FFF2-40B4-BE49-F238E27FC236}">
                    <a16:creationId xmlns:a16="http://schemas.microsoft.com/office/drawing/2014/main" id="{A28F4538-CF29-4BA3-B141-706F13E3E78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29958320"/>
                  </p:ext>
                </p:extLst>
              </p:nvPr>
            </p:nvGraphicFramePr>
            <p:xfrm>
              <a:off x="10140973" y="71908"/>
              <a:ext cx="1607140" cy="1340867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1607140" cy="1340867"/>
                    </a:xfrm>
                    <a:prstGeom prst="rect">
                      <a:avLst/>
                    </a:prstGeom>
                  </am3d:spPr>
                  <am3d:camera>
                    <am3d:pos x="0" y="0" z="7620962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5184387" d="1000000"/>
                    <am3d:preTrans dx="9" dy="-28388" dz="-738932"/>
                    <am3d:scale>
                      <am3d:sx n="1000000" d="1000000"/>
                      <am3d:sy n="1000000" d="1000000"/>
                      <am3d:sz n="1000000" d="1000000"/>
                    </am3d:scale>
                    <am3d:rot ax="-755987" ay="-1581899" az="340125"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231085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" name="3D Model 10" descr="Heart Eyes Face">
                <a:extLst>
                  <a:ext uri="{FF2B5EF4-FFF2-40B4-BE49-F238E27FC236}">
                    <a16:creationId xmlns:a16="http://schemas.microsoft.com/office/drawing/2014/main" id="{A28F4538-CF29-4BA3-B141-706F13E3E78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140973" y="71908"/>
                <a:ext cx="1607140" cy="134086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3D Model 6" descr="Thinking Face Emoji">
                <a:extLst>
                  <a:ext uri="{FF2B5EF4-FFF2-40B4-BE49-F238E27FC236}">
                    <a16:creationId xmlns:a16="http://schemas.microsoft.com/office/drawing/2014/main" id="{3F1C1FC6-01B8-4057-A754-DA72176A82F7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40785456"/>
                  </p:ext>
                </p:extLst>
              </p:nvPr>
            </p:nvGraphicFramePr>
            <p:xfrm>
              <a:off x="377922" y="4356954"/>
              <a:ext cx="1607140" cy="1647092"/>
            </p:xfrm>
            <a:graphic>
              <a:graphicData uri="http://schemas.microsoft.com/office/drawing/2017/model3d">
                <am3d:model3d r:embed="rId10">
                  <am3d:spPr>
                    <a:xfrm>
                      <a:off x="0" y="0"/>
                      <a:ext cx="1607140" cy="1647092"/>
                    </a:xfrm>
                    <a:prstGeom prst="rect">
                      <a:avLst/>
                    </a:prstGeom>
                  </am3d:spPr>
                  <am3d:camera>
                    <am3d:pos x="0" y="0" z="7833596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9687" d="1000000"/>
                    <am3d:preTrans dx="3" dy="-16951004" dz="-104898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1"/>
                  </am3d:raster>
                  <am3d:objViewport viewportSz="287897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 Model 6" descr="Thinking Face Emoji">
                <a:extLst>
                  <a:ext uri="{FF2B5EF4-FFF2-40B4-BE49-F238E27FC236}">
                    <a16:creationId xmlns:a16="http://schemas.microsoft.com/office/drawing/2014/main" id="{3F1C1FC6-01B8-4057-A754-DA72176A82F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77922" y="4356954"/>
                <a:ext cx="1607140" cy="1647092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F66259E5-4AF2-0740-4C2F-1878C5A4BF2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307" y="2438395"/>
            <a:ext cx="2877178" cy="436517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602BD03-0C11-DB34-7C82-4E8C074E6DAB}"/>
              </a:ext>
            </a:extLst>
          </p:cNvPr>
          <p:cNvSpPr/>
          <p:nvPr/>
        </p:nvSpPr>
        <p:spPr>
          <a:xfrm>
            <a:off x="2396877" y="430187"/>
            <a:ext cx="761458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/>
                <a:solidFill>
                  <a:schemeClr val="accent3"/>
                </a:solidFill>
                <a:latin typeface="UVN Mang Tre" panose="00000400000000000000" pitchFamily="2" charset="0"/>
              </a:rPr>
              <a:t>MAZZARELLO – CON YÊU MẸ</a:t>
            </a:r>
          </a:p>
        </p:txBody>
      </p:sp>
    </p:spTree>
    <p:extLst>
      <p:ext uri="{BB962C8B-B14F-4D97-AF65-F5344CB8AC3E}">
        <p14:creationId xmlns:p14="http://schemas.microsoft.com/office/powerpoint/2010/main" val="554816477"/>
      </p:ext>
    </p:extLst>
  </p:cSld>
  <p:clrMapOvr>
    <a:masterClrMapping/>
  </p:clrMapOvr>
  <p:transition spd="slow" advClick="0">
    <p:zoom/>
    <p:sndAc>
      <p:stSnd>
        <p:snd r:embed="rId2" name="bomb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37" presetClass="emph" presetSubtype="128" repeatCount="indefinite" accel="10000" decel="1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9" presetClass="emph" presetSubtype="2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9" presetClass="emph" presetSubtype="4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.0012"/>
                                          </p:val>
                                        </p:tav>
                                        <p:tav tm="2250">
                                          <p:val>
                                            <p:fltVal val="0.0098"/>
                                          </p:val>
                                        </p:tav>
                                        <p:tav tm="3370">
                                          <p:val>
                                            <p:fltVal val="0.033"/>
                                          </p:val>
                                        </p:tav>
                                        <p:tav tm="4490">
                                          <p:val>
                                            <p:fltVal val="0.0789"/>
                                          </p:val>
                                        </p:tav>
                                        <p:tav tm="5620">
                                          <p:val>
                                            <p:fltVal val="0.1548"/>
                                          </p:val>
                                        </p:tav>
                                        <p:tav tm="6740">
                                          <p:val>
                                            <p:fltVal val="0.267"/>
                                          </p:val>
                                        </p:tav>
                                        <p:tav tm="7870">
                                          <p:val>
                                            <p:fltVal val="0.4235"/>
                                          </p:val>
                                        </p:tav>
                                        <p:tav tm="8990">
                                          <p:val>
                                            <p:fltVal val="0.6337"/>
                                          </p:val>
                                        </p:tav>
                                        <p:tav tm="10110">
                                          <p:val>
                                            <p:fltVal val="0.9013"/>
                                          </p:val>
                                        </p:tav>
                                        <p:tav tm="11240">
                                          <p:val>
                                            <p:fltVal val="1.2353"/>
                                          </p:val>
                                        </p:tav>
                                        <p:tav tm="12360">
                                          <p:val>
                                            <p:fltVal val="1.647"/>
                                          </p:val>
                                        </p:tav>
                                        <p:tav tm="13480">
                                          <p:val>
                                            <p:fltVal val="2.0869"/>
                                          </p:val>
                                        </p:tav>
                                        <p:tav tm="14610">
                                          <p:val>
                                            <p:fltVal val="2.4538"/>
                                          </p:val>
                                        </p:tav>
                                        <p:tav tm="15730">
                                          <p:val>
                                            <p:fltVal val="2.7534"/>
                                          </p:val>
                                        </p:tav>
                                        <p:tav tm="16850">
                                          <p:val>
                                            <p:fltVal val="2.9876"/>
                                          </p:val>
                                        </p:tav>
                                        <p:tav tm="17980">
                                          <p:val>
                                            <p:fltVal val="3.1669"/>
                                          </p:val>
                                        </p:tav>
                                        <p:tav tm="19100">
                                          <p:val>
                                            <p:fltVal val="3.2996"/>
                                          </p:val>
                                        </p:tav>
                                        <p:tav tm="20220">
                                          <p:val>
                                            <p:fltVal val="3.3906"/>
                                          </p:val>
                                        </p:tav>
                                        <p:tav tm="21350">
                                          <p:val>
                                            <p:fltVal val="3.4488"/>
                                          </p:val>
                                        </p:tav>
                                        <p:tav tm="22470">
                                          <p:val>
                                            <p:fltVal val="3.4815"/>
                                          </p:val>
                                        </p:tav>
                                        <p:tav tm="23600">
                                          <p:val>
                                            <p:fltVal val="3.4961"/>
                                          </p:val>
                                        </p:tav>
                                        <p:tav tm="24720">
                                          <p:val>
                                            <p:fltVal val="3.4998"/>
                                          </p:val>
                                        </p:tav>
                                        <p:tav tm="25840">
                                          <p:val>
                                            <p:fltVal val="3.0301"/>
                                          </p:val>
                                        </p:tav>
                                        <p:tav tm="26970">
                                          <p:val>
                                            <p:fltVal val="0.9661"/>
                                          </p:val>
                                        </p:tav>
                                        <p:tav tm="28090">
                                          <p:val>
                                            <p:fltVal val="-2.1525"/>
                                          </p:val>
                                        </p:tav>
                                        <p:tav tm="29210">
                                          <p:val>
                                            <p:fltVal val="-6.1215"/>
                                          </p:val>
                                        </p:tav>
                                        <p:tav tm="30340">
                                          <p:val>
                                            <p:fltVal val="-10.8322"/>
                                          </p:val>
                                        </p:tav>
                                        <p:tav tm="31460">
                                          <p:val>
                                            <p:fltVal val="-16.2132"/>
                                          </p:val>
                                        </p:tav>
                                        <p:tav tm="32580">
                                          <p:val>
                                            <p:fltVal val="-22.2128"/>
                                          </p:val>
                                        </p:tav>
                                        <p:tav tm="33710">
                                          <p:val>
                                            <p:fltVal val="-28.7297"/>
                                          </p:val>
                                        </p:tav>
                                        <p:tav tm="34830">
                                          <p:val>
                                            <p:fltVal val="-35.8493"/>
                                          </p:val>
                                        </p:tav>
                                        <p:tav tm="35960">
                                          <p:val>
                                            <p:fltVal val="-43.4888"/>
                                          </p:val>
                                        </p:tav>
                                        <p:tav tm="37080">
                                          <p:val>
                                            <p:fltVal val="-51.6257"/>
                                          </p:val>
                                        </p:tav>
                                        <p:tav tm="38200">
                                          <p:val>
                                            <p:fltVal val="-60.2402"/>
                                          </p:val>
                                        </p:tav>
                                        <p:tav tm="39330">
                                          <p:val>
                                            <p:fltVal val="-69.3155"/>
                                          </p:val>
                                        </p:tav>
                                        <p:tav tm="40450">
                                          <p:val>
                                            <p:fltVal val="-78.8364"/>
                                          </p:val>
                                        </p:tav>
                                        <p:tav tm="41570">
                                          <p:val>
                                            <p:fltVal val="-88.6987"/>
                                          </p:val>
                                        </p:tav>
                                        <p:tav tm="42700">
                                          <p:val>
                                            <p:fltVal val="-99.0679"/>
                                          </p:val>
                                        </p:tav>
                                        <p:tav tm="43820">
                                          <p:val>
                                            <p:fltVal val="-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-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-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-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-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-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-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-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-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-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-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-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-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-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-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-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-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-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-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-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-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-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-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-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-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-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-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-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-363.345"/>
                                          </p:val>
                                        </p:tav>
                                        <p:tav tm="76400">
                                          <p:val>
                                            <p:fltVal val="-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-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-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-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-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-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-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-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-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-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-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-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-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-360"/>
                                          </p:val>
                                        </p:tav>
                                        <p:tav tm="92130">
                                          <p:val>
                                            <p:fltVal val="-360"/>
                                          </p:val>
                                        </p:tav>
                                        <p:tav tm="93260">
                                          <p:val>
                                            <p:fltVal val="-360"/>
                                          </p:val>
                                        </p:tav>
                                        <p:tav tm="94380">
                                          <p:val>
                                            <p:fltVal val="-360"/>
                                          </p:val>
                                        </p:tav>
                                        <p:tav tm="95510">
                                          <p:val>
                                            <p:fltVal val="-360"/>
                                          </p:val>
                                        </p:tav>
                                        <p:tav tm="96630">
                                          <p:val>
                                            <p:fltVal val="-360"/>
                                          </p:val>
                                        </p:tav>
                                        <p:tav tm="97750">
                                          <p:val>
                                            <p:fltVal val="-360"/>
                                          </p:val>
                                        </p:tav>
                                        <p:tav tm="98880">
                                          <p:val>
                                            <p:fltVal val="-360"/>
                                          </p:val>
                                        </p:tav>
                                        <p:tav tm="100000">
                                          <p:val>
                                            <p:fltVal val="-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1863E12D-AABA-080B-B94B-260B305363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01" r="293" b="3318"/>
          <a:stretch/>
        </p:blipFill>
        <p:spPr>
          <a:xfrm>
            <a:off x="1637391" y="1584343"/>
            <a:ext cx="8802846" cy="4444669"/>
          </a:xfrm>
          <a:prstGeom prst="rect">
            <a:avLst/>
          </a:prstGeom>
        </p:spPr>
      </p:pic>
      <p:sp>
        <p:nvSpPr>
          <p:cNvPr id="172034" name="WordArt 2">
            <a:extLst>
              <a:ext uri="{FF2B5EF4-FFF2-40B4-BE49-F238E27FC236}">
                <a16:creationId xmlns:a16="http://schemas.microsoft.com/office/drawing/2014/main" id="{FDB12A8C-C99C-4844-8862-41791F20688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429000" y="228601"/>
            <a:ext cx="5600700" cy="1076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60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</a:rPr>
              <a:t>Lucky</a:t>
            </a:r>
            <a:r>
              <a:rPr lang="vi-VN" sz="60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</a:rPr>
              <a:t> </a:t>
            </a:r>
            <a:r>
              <a:rPr lang="vi-VN" sz="60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</a:rPr>
              <a:t>Numer</a:t>
            </a:r>
            <a:endParaRPr lang="vi-VN" sz="60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</a:endParaRPr>
          </a:p>
        </p:txBody>
      </p:sp>
      <p:sp>
        <p:nvSpPr>
          <p:cNvPr id="172053" name="Rectangle 21">
            <a:hlinkClick r:id="rId3" action="ppaction://hlinksldjump"/>
            <a:extLst>
              <a:ext uri="{FF2B5EF4-FFF2-40B4-BE49-F238E27FC236}">
                <a16:creationId xmlns:a16="http://schemas.microsoft.com/office/drawing/2014/main" id="{F21B4C63-CB34-429E-9CFA-751C0E384F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2042" y="4933750"/>
            <a:ext cx="1758411" cy="110699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altLang="vi-VN" sz="8800" dirty="0">
                <a:solidFill>
                  <a:srgbClr val="C00000"/>
                </a:solidFill>
              </a:rPr>
              <a:t>19</a:t>
            </a:r>
          </a:p>
        </p:txBody>
      </p:sp>
      <p:sp>
        <p:nvSpPr>
          <p:cNvPr id="172054" name="Rectangle 22">
            <a:hlinkClick r:id="rId4" action="ppaction://hlinksldjump"/>
            <a:extLst>
              <a:ext uri="{FF2B5EF4-FFF2-40B4-BE49-F238E27FC236}">
                <a16:creationId xmlns:a16="http://schemas.microsoft.com/office/drawing/2014/main" id="{BD7E9BCE-8A5F-464A-BB72-E31B82348F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0091" y="1584344"/>
            <a:ext cx="1758411" cy="110699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altLang="vi-VN" sz="8800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172055" name="Rectangle 23">
            <a:hlinkClick r:id="rId5" action="ppaction://hlinksldjump"/>
            <a:extLst>
              <a:ext uri="{FF2B5EF4-FFF2-40B4-BE49-F238E27FC236}">
                <a16:creationId xmlns:a16="http://schemas.microsoft.com/office/drawing/2014/main" id="{5BA5B29B-5B66-4C51-8443-79D99D8266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0759" y="1584344"/>
            <a:ext cx="1758411" cy="110699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altLang="vi-VN" sz="8800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172056" name="Rectangle 24">
            <a:hlinkClick r:id="rId6" action="ppaction://hlinksldjump"/>
            <a:extLst>
              <a:ext uri="{FF2B5EF4-FFF2-40B4-BE49-F238E27FC236}">
                <a16:creationId xmlns:a16="http://schemas.microsoft.com/office/drawing/2014/main" id="{2A241E5B-DB2E-41C5-8E98-9CE0C4E7FF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0091" y="4933750"/>
            <a:ext cx="1758411" cy="110699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altLang="vi-VN" sz="8800" dirty="0">
                <a:solidFill>
                  <a:srgbClr val="C00000"/>
                </a:solidFill>
              </a:rPr>
              <a:t>16</a:t>
            </a:r>
          </a:p>
        </p:txBody>
      </p:sp>
      <p:sp>
        <p:nvSpPr>
          <p:cNvPr id="172057" name="Rectangle 25">
            <a:hlinkClick r:id="rId7" action="ppaction://hlinksldjump"/>
            <a:extLst>
              <a:ext uri="{FF2B5EF4-FFF2-40B4-BE49-F238E27FC236}">
                <a16:creationId xmlns:a16="http://schemas.microsoft.com/office/drawing/2014/main" id="{59877301-0ADB-439C-80E1-4F980CC6DF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0091" y="2698036"/>
            <a:ext cx="1758411" cy="110699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altLang="vi-VN" sz="8800" dirty="0">
                <a:solidFill>
                  <a:srgbClr val="C00000"/>
                </a:solidFill>
              </a:rPr>
              <a:t>6</a:t>
            </a:r>
          </a:p>
        </p:txBody>
      </p:sp>
      <p:sp>
        <p:nvSpPr>
          <p:cNvPr id="172058" name="Rectangle 26">
            <a:hlinkClick r:id="rId8" action="ppaction://hlinksldjump"/>
            <a:extLst>
              <a:ext uri="{FF2B5EF4-FFF2-40B4-BE49-F238E27FC236}">
                <a16:creationId xmlns:a16="http://schemas.microsoft.com/office/drawing/2014/main" id="{8732DA18-5103-42E5-805F-B3E8C42DCB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0759" y="2698036"/>
            <a:ext cx="1758411" cy="110699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altLang="vi-VN" sz="8800" dirty="0">
                <a:solidFill>
                  <a:srgbClr val="C00000"/>
                </a:solidFill>
              </a:rPr>
              <a:t>7</a:t>
            </a:r>
          </a:p>
        </p:txBody>
      </p:sp>
      <p:sp>
        <p:nvSpPr>
          <p:cNvPr id="172059" name="Rectangle 27">
            <a:hlinkClick r:id="rId9" action="ppaction://hlinksldjump"/>
            <a:extLst>
              <a:ext uri="{FF2B5EF4-FFF2-40B4-BE49-F238E27FC236}">
                <a16:creationId xmlns:a16="http://schemas.microsoft.com/office/drawing/2014/main" id="{DDCAF773-F1D2-40FF-886B-C2247D50B2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1825" y="4933750"/>
            <a:ext cx="1758411" cy="110699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altLang="vi-VN" sz="8800" dirty="0">
                <a:solidFill>
                  <a:srgbClr val="C00000"/>
                </a:solidFill>
              </a:rPr>
              <a:t>20</a:t>
            </a:r>
          </a:p>
        </p:txBody>
      </p:sp>
      <p:sp>
        <p:nvSpPr>
          <p:cNvPr id="172060" name="Rectangle 28">
            <a:hlinkClick r:id="rId10" action="ppaction://hlinksldjump"/>
            <a:extLst>
              <a:ext uri="{FF2B5EF4-FFF2-40B4-BE49-F238E27FC236}">
                <a16:creationId xmlns:a16="http://schemas.microsoft.com/office/drawing/2014/main" id="{07C987D7-A64D-4B3D-A1E7-5C3DC298D4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0091" y="3820053"/>
            <a:ext cx="1758411" cy="110699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altLang="vi-VN" sz="8800" dirty="0">
                <a:solidFill>
                  <a:srgbClr val="C00000"/>
                </a:solidFill>
              </a:rPr>
              <a:t>11</a:t>
            </a:r>
          </a:p>
        </p:txBody>
      </p:sp>
      <p:sp>
        <p:nvSpPr>
          <p:cNvPr id="172061" name="Rectangle 29">
            <a:hlinkClick r:id="rId11" action="ppaction://hlinksldjump"/>
            <a:extLst>
              <a:ext uri="{FF2B5EF4-FFF2-40B4-BE49-F238E27FC236}">
                <a16:creationId xmlns:a16="http://schemas.microsoft.com/office/drawing/2014/main" id="{EA8E92E6-D7A8-4153-B125-2B93785D84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0759" y="3820053"/>
            <a:ext cx="1758411" cy="110699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altLang="vi-VN" sz="8800" dirty="0">
                <a:solidFill>
                  <a:srgbClr val="C00000"/>
                </a:solidFill>
              </a:rPr>
              <a:t>12</a:t>
            </a:r>
          </a:p>
        </p:txBody>
      </p:sp>
      <p:pic>
        <p:nvPicPr>
          <p:cNvPr id="172081" name="Picture 49">
            <a:extLst>
              <a:ext uri="{FF2B5EF4-FFF2-40B4-BE49-F238E27FC236}">
                <a16:creationId xmlns:a16="http://schemas.microsoft.com/office/drawing/2014/main" id="{024591E8-E29C-4535-AF89-494357A5535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5" y="6524626"/>
            <a:ext cx="11967587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27">
            <a:hlinkClick r:id="rId13" action="ppaction://hlinksldjump"/>
            <a:extLst>
              <a:ext uri="{FF2B5EF4-FFF2-40B4-BE49-F238E27FC236}">
                <a16:creationId xmlns:a16="http://schemas.microsoft.com/office/drawing/2014/main" id="{EDC1FFC7-23B5-44FF-A0C7-30BC85A916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0759" y="4933750"/>
            <a:ext cx="1758411" cy="110699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altLang="vi-VN" sz="8800" dirty="0">
                <a:solidFill>
                  <a:srgbClr val="C00000"/>
                </a:solidFill>
              </a:rPr>
              <a:t>17</a:t>
            </a:r>
          </a:p>
        </p:txBody>
      </p:sp>
      <p:sp>
        <p:nvSpPr>
          <p:cNvPr id="39" name="Rectangle 28">
            <a:hlinkClick r:id="rId14" action="ppaction://hlinksldjump"/>
            <a:extLst>
              <a:ext uri="{FF2B5EF4-FFF2-40B4-BE49-F238E27FC236}">
                <a16:creationId xmlns:a16="http://schemas.microsoft.com/office/drawing/2014/main" id="{0CCD1698-C815-439C-A68E-3EB9A21031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1426" y="4933750"/>
            <a:ext cx="1758411" cy="110699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altLang="vi-VN" sz="8800" dirty="0">
                <a:solidFill>
                  <a:srgbClr val="C00000"/>
                </a:solidFill>
              </a:rPr>
              <a:t>18</a:t>
            </a:r>
          </a:p>
        </p:txBody>
      </p:sp>
      <p:sp>
        <p:nvSpPr>
          <p:cNvPr id="42" name="Rectangle 22">
            <a:hlinkClick r:id="rId15" action="ppaction://hlinksldjump"/>
            <a:extLst>
              <a:ext uri="{FF2B5EF4-FFF2-40B4-BE49-F238E27FC236}">
                <a16:creationId xmlns:a16="http://schemas.microsoft.com/office/drawing/2014/main" id="{7696EFFF-5A0A-4744-990C-93A052173A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2042" y="1584344"/>
            <a:ext cx="1758411" cy="110699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altLang="vi-VN" sz="8800" dirty="0">
                <a:solidFill>
                  <a:srgbClr val="C00000"/>
                </a:solidFill>
              </a:rPr>
              <a:t>4</a:t>
            </a:r>
          </a:p>
        </p:txBody>
      </p:sp>
      <p:sp>
        <p:nvSpPr>
          <p:cNvPr id="43" name="Rectangle 23">
            <a:hlinkClick r:id="rId16" action="ppaction://hlinksldjump"/>
            <a:extLst>
              <a:ext uri="{FF2B5EF4-FFF2-40B4-BE49-F238E27FC236}">
                <a16:creationId xmlns:a16="http://schemas.microsoft.com/office/drawing/2014/main" id="{FCB0A4C6-B15A-4204-AEB4-1A9EE996D3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1825" y="1584344"/>
            <a:ext cx="1758411" cy="110699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altLang="vi-VN" sz="8800" dirty="0">
                <a:solidFill>
                  <a:srgbClr val="C00000"/>
                </a:solidFill>
              </a:rPr>
              <a:t>5</a:t>
            </a:r>
          </a:p>
        </p:txBody>
      </p:sp>
      <p:sp>
        <p:nvSpPr>
          <p:cNvPr id="44" name="Rectangle 24">
            <a:hlinkClick r:id="rId17" action="ppaction://hlinksldjump"/>
            <a:extLst>
              <a:ext uri="{FF2B5EF4-FFF2-40B4-BE49-F238E27FC236}">
                <a16:creationId xmlns:a16="http://schemas.microsoft.com/office/drawing/2014/main" id="{E08E6CF8-F9C5-4FC0-BDB2-65F8B1E4AA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1426" y="2698036"/>
            <a:ext cx="1758411" cy="110699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altLang="vi-VN" sz="8800" dirty="0">
                <a:solidFill>
                  <a:srgbClr val="C00000"/>
                </a:solidFill>
              </a:rPr>
              <a:t>8</a:t>
            </a:r>
          </a:p>
        </p:txBody>
      </p:sp>
      <p:sp>
        <p:nvSpPr>
          <p:cNvPr id="45" name="Rectangle 25">
            <a:hlinkClick r:id="rId18" action="ppaction://hlinksldjump"/>
            <a:extLst>
              <a:ext uri="{FF2B5EF4-FFF2-40B4-BE49-F238E27FC236}">
                <a16:creationId xmlns:a16="http://schemas.microsoft.com/office/drawing/2014/main" id="{1C1A2388-B69D-481A-AF9F-ED3F9AE7C9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2042" y="2698036"/>
            <a:ext cx="1758411" cy="110699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altLang="vi-VN" sz="8800" dirty="0">
                <a:solidFill>
                  <a:srgbClr val="C00000"/>
                </a:solidFill>
              </a:rPr>
              <a:t>9</a:t>
            </a:r>
          </a:p>
        </p:txBody>
      </p:sp>
      <p:sp>
        <p:nvSpPr>
          <p:cNvPr id="46" name="Rectangle 26">
            <a:hlinkClick r:id="rId19" action="ppaction://hlinksldjump"/>
            <a:extLst>
              <a:ext uri="{FF2B5EF4-FFF2-40B4-BE49-F238E27FC236}">
                <a16:creationId xmlns:a16="http://schemas.microsoft.com/office/drawing/2014/main" id="{2093AD16-DA72-4BE4-B251-15F0AF89DF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1825" y="2698036"/>
            <a:ext cx="1758411" cy="110699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altLang="vi-VN" sz="8800" dirty="0">
                <a:solidFill>
                  <a:srgbClr val="C00000"/>
                </a:solidFill>
              </a:rPr>
              <a:t>10</a:t>
            </a:r>
          </a:p>
        </p:txBody>
      </p:sp>
      <p:sp>
        <p:nvSpPr>
          <p:cNvPr id="47" name="Rectangle 27">
            <a:hlinkClick r:id="rId20" action="ppaction://hlinksldjump"/>
            <a:extLst>
              <a:ext uri="{FF2B5EF4-FFF2-40B4-BE49-F238E27FC236}">
                <a16:creationId xmlns:a16="http://schemas.microsoft.com/office/drawing/2014/main" id="{1A52C55F-0162-4760-87FD-51768C60CE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1426" y="3820053"/>
            <a:ext cx="1758411" cy="110699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altLang="vi-VN" sz="8800" dirty="0">
                <a:solidFill>
                  <a:srgbClr val="C00000"/>
                </a:solidFill>
              </a:rPr>
              <a:t>13</a:t>
            </a:r>
          </a:p>
        </p:txBody>
      </p:sp>
      <p:sp>
        <p:nvSpPr>
          <p:cNvPr id="48" name="Rectangle 28">
            <a:hlinkClick r:id="rId21" action="ppaction://hlinksldjump"/>
            <a:extLst>
              <a:ext uri="{FF2B5EF4-FFF2-40B4-BE49-F238E27FC236}">
                <a16:creationId xmlns:a16="http://schemas.microsoft.com/office/drawing/2014/main" id="{EDB90106-1709-4E2A-B15B-4AEDBE15DA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2042" y="3820053"/>
            <a:ext cx="1758411" cy="110699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altLang="vi-VN" sz="8800" dirty="0">
                <a:solidFill>
                  <a:srgbClr val="C00000"/>
                </a:solidFill>
              </a:rPr>
              <a:t>14</a:t>
            </a:r>
          </a:p>
        </p:txBody>
      </p:sp>
      <p:sp>
        <p:nvSpPr>
          <p:cNvPr id="49" name="Rectangle 29">
            <a:hlinkClick r:id="rId22" action="ppaction://hlinksldjump"/>
            <a:extLst>
              <a:ext uri="{FF2B5EF4-FFF2-40B4-BE49-F238E27FC236}">
                <a16:creationId xmlns:a16="http://schemas.microsoft.com/office/drawing/2014/main" id="{5F647E6A-B603-4D08-9C55-63BF20C0B6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1825" y="3820053"/>
            <a:ext cx="1758411" cy="110699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altLang="vi-VN" sz="8800" dirty="0">
                <a:solidFill>
                  <a:srgbClr val="C00000"/>
                </a:solidFill>
              </a:rPr>
              <a:t>15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5" name="3D Model 24" descr="Thinking Face Emoji">
                <a:hlinkClick r:id="rId23" action="ppaction://hlinksldjump"/>
                <a:extLst>
                  <a:ext uri="{FF2B5EF4-FFF2-40B4-BE49-F238E27FC236}">
                    <a16:creationId xmlns:a16="http://schemas.microsoft.com/office/drawing/2014/main" id="{F0E45CE0-849E-4B61-7BA5-C0ACEC7B8B74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723356677"/>
                  </p:ext>
                </p:extLst>
              </p:nvPr>
            </p:nvGraphicFramePr>
            <p:xfrm>
              <a:off x="225403" y="87690"/>
              <a:ext cx="1607140" cy="1647092"/>
            </p:xfrm>
            <a:graphic>
              <a:graphicData uri="http://schemas.microsoft.com/office/drawing/2017/model3d">
                <am3d:model3d r:embed="rId24">
                  <am3d:spPr>
                    <a:xfrm>
                      <a:off x="0" y="0"/>
                      <a:ext cx="1607140" cy="1647092"/>
                    </a:xfrm>
                    <a:prstGeom prst="rect">
                      <a:avLst/>
                    </a:prstGeom>
                  </am3d:spPr>
                  <am3d:camera>
                    <am3d:pos x="0" y="0" z="7833596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9687" d="1000000"/>
                    <am3d:preTrans dx="3" dy="-16951004" dz="-104898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25"/>
                  </am3d:raster>
                  <am3d:objViewport viewportSz="287897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5" name="3D Model 24" descr="Thinking Face Emoji">
                <a:hlinkClick r:id="rId23" action="ppaction://hlinksldjump"/>
                <a:extLst>
                  <a:ext uri="{FF2B5EF4-FFF2-40B4-BE49-F238E27FC236}">
                    <a16:creationId xmlns:a16="http://schemas.microsoft.com/office/drawing/2014/main" id="{F0E45CE0-849E-4B61-7BA5-C0ACEC7B8B7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25403" y="87690"/>
                <a:ext cx="1607140" cy="1647092"/>
              </a:xfrm>
              <a:prstGeom prst="rect">
                <a:avLst/>
              </a:prstGeom>
            </p:spPr>
          </p:pic>
        </mc:Fallback>
      </mc:AlternateContent>
      <p:pic>
        <p:nvPicPr>
          <p:cNvPr id="26" name="Picture 25">
            <a:extLst>
              <a:ext uri="{FF2B5EF4-FFF2-40B4-BE49-F238E27FC236}">
                <a16:creationId xmlns:a16="http://schemas.microsoft.com/office/drawing/2014/main" id="{20DC6DB5-76B5-BAB1-6127-11F91E42430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6650" y="-106602"/>
            <a:ext cx="1911372" cy="19113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" name="Rectangle 28">
            <a:hlinkClick r:id="rId27" action="ppaction://hlinksldjump"/>
            <a:extLst>
              <a:ext uri="{FF2B5EF4-FFF2-40B4-BE49-F238E27FC236}">
                <a16:creationId xmlns:a16="http://schemas.microsoft.com/office/drawing/2014/main" id="{E6ED3445-E428-5097-3C2B-B7D262E18B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3630" y="1599459"/>
            <a:ext cx="1758411" cy="110699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altLang="vi-VN" sz="8800" dirty="0">
                <a:solidFill>
                  <a:srgbClr val="C0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132234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6" dur="2000" fill="hold"/>
                                        <p:tgtEl>
                                          <p:spTgt spid="1720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2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1" dur="1"/>
                                        <p:tgtEl>
                                          <p:spTgt spid="17205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05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7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7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7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720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7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05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20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7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7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05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7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7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decel="100000"/>
                                        <p:tgtEl>
                                          <p:spTgt spid="17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05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20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7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7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7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720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720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20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20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20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20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20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205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05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72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2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20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decel="100000"/>
                                        <p:tgtEl>
                                          <p:spTgt spid="17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" decel="100000"/>
                                        <p:tgtEl>
                                          <p:spTgt spid="17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05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720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 nodeType="clickPar">
                      <p:stCondLst>
                        <p:cond delay="0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7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7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720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06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720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 nodeType="clickPar">
                      <p:stCondLst>
                        <p:cond delay="0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2" dur="500"/>
                                        <p:tgtEl>
                                          <p:spTgt spid="1720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061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720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 nodeType="clickPar">
                      <p:stCondLst>
                        <p:cond delay="0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2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172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2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20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059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200" decel="100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00" decel="100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8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72053" grpId="0" animBg="1"/>
      <p:bldP spid="172054" grpId="0" animBg="1"/>
      <p:bldP spid="172055" grpId="0" animBg="1"/>
      <p:bldP spid="172056" grpId="0" animBg="1"/>
      <p:bldP spid="172057" grpId="0" animBg="1"/>
      <p:bldP spid="172058" grpId="0" animBg="1"/>
      <p:bldP spid="172059" grpId="0" animBg="1"/>
      <p:bldP spid="172060" grpId="0" animBg="1"/>
      <p:bldP spid="172061" grpId="0" animBg="1"/>
      <p:bldP spid="38" grpId="0" animBg="1"/>
      <p:bldP spid="39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2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941254" y="605714"/>
            <a:ext cx="8288637" cy="132514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it-IT" sz="4400" b="1" dirty="0">
                <a:solidFill>
                  <a:srgbClr val="FF0000"/>
                </a:solidFill>
                <a:ea typeface="Times" pitchFamily="34" charset="0"/>
                <a:cs typeface="Times" pitchFamily="34" charset="0"/>
              </a:rPr>
              <a:t>Mẹ Mazzarello sinh năm nào?</a:t>
            </a:r>
            <a:endParaRPr lang="vi-VN" sz="4400" b="1" dirty="0">
              <a:solidFill>
                <a:srgbClr val="FF0000"/>
              </a:solidFill>
              <a:ea typeface="Times" pitchFamily="34" charset="0"/>
              <a:cs typeface="Times" pitchFamily="34" charset="0"/>
            </a:endParaRPr>
          </a:p>
        </p:txBody>
      </p:sp>
      <p:sp>
        <p:nvSpPr>
          <p:cNvPr id="6146" name="AutoShape 2"/>
          <p:cNvSpPr>
            <a:spLocks noChangeArrowheads="1"/>
          </p:cNvSpPr>
          <p:nvPr/>
        </p:nvSpPr>
        <p:spPr bwMode="auto">
          <a:xfrm>
            <a:off x="1485900" y="5549900"/>
            <a:ext cx="8142193" cy="989026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9525" cmpd="sng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4800" b="1" dirty="0">
                <a:solidFill>
                  <a:srgbClr val="0000FF"/>
                </a:solidFill>
              </a:rPr>
              <a:t>1881</a:t>
            </a:r>
          </a:p>
        </p:txBody>
      </p:sp>
      <p:sp>
        <p:nvSpPr>
          <p:cNvPr id="6147" name="Oval 3"/>
          <p:cNvSpPr>
            <a:spLocks noChangeArrowheads="1"/>
          </p:cNvSpPr>
          <p:nvPr/>
        </p:nvSpPr>
        <p:spPr bwMode="auto">
          <a:xfrm>
            <a:off x="876300" y="5549900"/>
            <a:ext cx="609600" cy="609600"/>
          </a:xfrm>
          <a:prstGeom prst="ellipse">
            <a:avLst/>
          </a:prstGeom>
          <a:solidFill>
            <a:srgbClr val="FEF9EC"/>
          </a:solidFill>
          <a:ln w="9525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000" b="1">
                <a:solidFill>
                  <a:prstClr val="black"/>
                </a:solidFill>
              </a:rPr>
              <a:t>C</a:t>
            </a:r>
          </a:p>
        </p:txBody>
      </p:sp>
      <p:sp>
        <p:nvSpPr>
          <p:cNvPr id="6148" name="Line 4"/>
          <p:cNvSpPr>
            <a:spLocks noChangeShapeType="1"/>
          </p:cNvSpPr>
          <p:nvPr/>
        </p:nvSpPr>
        <p:spPr bwMode="auto">
          <a:xfrm>
            <a:off x="-38100" y="5854700"/>
            <a:ext cx="914400" cy="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149" name="AutoShape 5"/>
          <p:cNvSpPr>
            <a:spLocks noChangeArrowheads="1"/>
          </p:cNvSpPr>
          <p:nvPr/>
        </p:nvSpPr>
        <p:spPr bwMode="auto">
          <a:xfrm>
            <a:off x="1485900" y="4203700"/>
            <a:ext cx="8142193" cy="989026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9525" cmpd="sng">
            <a:solidFill>
              <a:schemeClr val="accent2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vi-VN" sz="4800" b="1" dirty="0">
                <a:solidFill>
                  <a:srgbClr val="0000FF"/>
                </a:solidFill>
              </a:rPr>
              <a:t>1837</a:t>
            </a:r>
            <a:endParaRPr lang="en-US" sz="4800" b="1" dirty="0">
              <a:solidFill>
                <a:srgbClr val="0000FF"/>
              </a:solidFill>
            </a:endParaRPr>
          </a:p>
        </p:txBody>
      </p:sp>
      <p:sp>
        <p:nvSpPr>
          <p:cNvPr id="6150" name="Oval 6"/>
          <p:cNvSpPr>
            <a:spLocks noChangeArrowheads="1"/>
          </p:cNvSpPr>
          <p:nvPr/>
        </p:nvSpPr>
        <p:spPr bwMode="auto">
          <a:xfrm>
            <a:off x="876300" y="4343400"/>
            <a:ext cx="609600" cy="609600"/>
          </a:xfrm>
          <a:prstGeom prst="ellipse">
            <a:avLst/>
          </a:prstGeom>
          <a:solidFill>
            <a:srgbClr val="FEF9EC"/>
          </a:solidFill>
          <a:ln w="9525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000" b="1" dirty="0">
                <a:solidFill>
                  <a:prstClr val="black"/>
                </a:solidFill>
              </a:rPr>
              <a:t>B</a:t>
            </a:r>
          </a:p>
        </p:txBody>
      </p:sp>
      <p:sp>
        <p:nvSpPr>
          <p:cNvPr id="6151" name="Line 7"/>
          <p:cNvSpPr>
            <a:spLocks noChangeShapeType="1"/>
          </p:cNvSpPr>
          <p:nvPr/>
        </p:nvSpPr>
        <p:spPr bwMode="auto">
          <a:xfrm>
            <a:off x="-38100" y="4648200"/>
            <a:ext cx="914400" cy="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152" name="AutoShape 8"/>
          <p:cNvSpPr>
            <a:spLocks noChangeArrowheads="1"/>
          </p:cNvSpPr>
          <p:nvPr/>
        </p:nvSpPr>
        <p:spPr bwMode="auto">
          <a:xfrm>
            <a:off x="1485900" y="2705562"/>
            <a:ext cx="8142193" cy="1116852"/>
          </a:xfrm>
          <a:prstGeom prst="roundRect">
            <a:avLst>
              <a:gd name="adj" fmla="val 16667"/>
            </a:avLst>
          </a:prstGeom>
          <a:solidFill>
            <a:srgbClr val="EB95D4"/>
          </a:solidFill>
          <a:ln w="9525" cmpd="sng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vi-VN" sz="4800" b="1" dirty="0">
                <a:solidFill>
                  <a:srgbClr val="0000FF"/>
                </a:solidFill>
              </a:rPr>
              <a:t>1815</a:t>
            </a:r>
            <a:endParaRPr lang="en-US" sz="4800" b="1" dirty="0">
              <a:solidFill>
                <a:srgbClr val="0000FF"/>
              </a:solidFill>
            </a:endParaRPr>
          </a:p>
        </p:txBody>
      </p:sp>
      <p:sp>
        <p:nvSpPr>
          <p:cNvPr id="6153" name="Oval 9"/>
          <p:cNvSpPr>
            <a:spLocks noChangeArrowheads="1"/>
          </p:cNvSpPr>
          <p:nvPr/>
        </p:nvSpPr>
        <p:spPr bwMode="auto">
          <a:xfrm>
            <a:off x="876300" y="2959100"/>
            <a:ext cx="609600" cy="609600"/>
          </a:xfrm>
          <a:prstGeom prst="ellipse">
            <a:avLst/>
          </a:prstGeom>
          <a:solidFill>
            <a:srgbClr val="FEF9EC"/>
          </a:solidFill>
          <a:ln w="9525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000" b="1" dirty="0">
                <a:solidFill>
                  <a:prstClr val="black"/>
                </a:solidFill>
              </a:rPr>
              <a:t>A</a:t>
            </a:r>
          </a:p>
        </p:txBody>
      </p:sp>
      <p:sp>
        <p:nvSpPr>
          <p:cNvPr id="6154" name="Line 10"/>
          <p:cNvSpPr>
            <a:spLocks noChangeShapeType="1"/>
          </p:cNvSpPr>
          <p:nvPr/>
        </p:nvSpPr>
        <p:spPr bwMode="auto">
          <a:xfrm>
            <a:off x="-38100" y="3263900"/>
            <a:ext cx="914400" cy="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grpSp>
        <p:nvGrpSpPr>
          <p:cNvPr id="28" name="Group 83"/>
          <p:cNvGrpSpPr/>
          <p:nvPr/>
        </p:nvGrpSpPr>
        <p:grpSpPr>
          <a:xfrm>
            <a:off x="419100" y="529276"/>
            <a:ext cx="1524000" cy="1219103"/>
            <a:chOff x="838199" y="3962401"/>
            <a:chExt cx="5686425" cy="875887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grpSpPr>
        <p:sp>
          <p:nvSpPr>
            <p:cNvPr id="29" name="Rectangle 17"/>
            <p:cNvSpPr>
              <a:spLocks noChangeArrowheads="1"/>
            </p:cNvSpPr>
            <p:nvPr/>
          </p:nvSpPr>
          <p:spPr bwMode="gray">
            <a:xfrm>
              <a:off x="838199" y="4038601"/>
              <a:ext cx="5686425" cy="720725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endParaRPr lang="en-US" dirty="0">
                <a:solidFill>
                  <a:prstClr val="black"/>
                </a:solidFill>
              </a:endParaRPr>
            </a:p>
          </p:txBody>
        </p:sp>
        <p:grpSp>
          <p:nvGrpSpPr>
            <p:cNvPr id="30" name="Group 18"/>
            <p:cNvGrpSpPr>
              <a:grpSpLocks/>
            </p:cNvGrpSpPr>
            <p:nvPr/>
          </p:nvGrpSpPr>
          <p:grpSpPr bwMode="auto">
            <a:xfrm>
              <a:off x="1371610" y="3962401"/>
              <a:ext cx="5146125" cy="875887"/>
              <a:chOff x="3552" y="3339"/>
              <a:chExt cx="1930" cy="339"/>
            </a:xfrm>
            <a:grpFill/>
          </p:grpSpPr>
          <p:grpSp>
            <p:nvGrpSpPr>
              <p:cNvPr id="31" name="Group 19"/>
              <p:cNvGrpSpPr>
                <a:grpSpLocks/>
              </p:cNvGrpSpPr>
              <p:nvPr/>
            </p:nvGrpSpPr>
            <p:grpSpPr bwMode="auto">
              <a:xfrm>
                <a:off x="3552" y="3339"/>
                <a:ext cx="440" cy="339"/>
                <a:chOff x="2016" y="1920"/>
                <a:chExt cx="1793" cy="1453"/>
              </a:xfrm>
              <a:grpFill/>
            </p:grpSpPr>
            <p:sp>
              <p:nvSpPr>
                <p:cNvPr id="33" name="Oval 20"/>
                <p:cNvSpPr>
                  <a:spLocks noChangeArrowheads="1"/>
                </p:cNvSpPr>
                <p:nvPr/>
              </p:nvSpPr>
              <p:spPr bwMode="gray">
                <a:xfrm>
                  <a:off x="2016" y="1920"/>
                  <a:ext cx="1793" cy="1453"/>
                </a:xfrm>
                <a:prstGeom prst="ellipse">
                  <a:avLst/>
                </a:prstGeom>
                <a:ln>
                  <a:headEnd/>
                  <a:tailEnd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4" name="Freeform 21"/>
                <p:cNvSpPr>
                  <a:spLocks/>
                </p:cNvSpPr>
                <p:nvPr/>
              </p:nvSpPr>
              <p:spPr bwMode="gray">
                <a:xfrm>
                  <a:off x="2249" y="1967"/>
                  <a:ext cx="1296" cy="634"/>
                </a:xfrm>
                <a:custGeom>
                  <a:avLst/>
                  <a:gdLst/>
                  <a:ahLst/>
                  <a:cxnLst>
                    <a:cxn ang="0">
                      <a:pos x="1301" y="401"/>
                    </a:cxn>
                    <a:cxn ang="0">
                      <a:pos x="1317" y="442"/>
                    </a:cxn>
                    <a:cxn ang="0">
                      <a:pos x="1321" y="481"/>
                    </a:cxn>
                    <a:cxn ang="0">
                      <a:pos x="1315" y="516"/>
                    </a:cxn>
                    <a:cxn ang="0">
                      <a:pos x="1298" y="550"/>
                    </a:cxn>
                    <a:cxn ang="0">
                      <a:pos x="1272" y="579"/>
                    </a:cxn>
                    <a:cxn ang="0">
                      <a:pos x="1239" y="604"/>
                    </a:cxn>
                    <a:cxn ang="0">
                      <a:pos x="1196" y="628"/>
                    </a:cxn>
                    <a:cxn ang="0">
                      <a:pos x="1147" y="649"/>
                    </a:cxn>
                    <a:cxn ang="0">
                      <a:pos x="1092" y="667"/>
                    </a:cxn>
                    <a:cxn ang="0">
                      <a:pos x="1031" y="683"/>
                    </a:cxn>
                    <a:cxn ang="0">
                      <a:pos x="967" y="694"/>
                    </a:cxn>
                    <a:cxn ang="0">
                      <a:pos x="896" y="704"/>
                    </a:cxn>
                    <a:cxn ang="0">
                      <a:pos x="824" y="710"/>
                    </a:cxn>
                    <a:cxn ang="0">
                      <a:pos x="795" y="712"/>
                    </a:cxn>
                    <a:cxn ang="0">
                      <a:pos x="476" y="712"/>
                    </a:cxn>
                    <a:cxn ang="0">
                      <a:pos x="472" y="712"/>
                    </a:cxn>
                    <a:cxn ang="0">
                      <a:pos x="409" y="708"/>
                    </a:cxn>
                    <a:cxn ang="0">
                      <a:pos x="348" y="704"/>
                    </a:cxn>
                    <a:cxn ang="0">
                      <a:pos x="290" y="696"/>
                    </a:cxn>
                    <a:cxn ang="0">
                      <a:pos x="235" y="689"/>
                    </a:cxn>
                    <a:cxn ang="0">
                      <a:pos x="186" y="677"/>
                    </a:cxn>
                    <a:cxn ang="0">
                      <a:pos x="141" y="663"/>
                    </a:cxn>
                    <a:cxn ang="0">
                      <a:pos x="102" y="648"/>
                    </a:cxn>
                    <a:cxn ang="0">
                      <a:pos x="67" y="630"/>
                    </a:cxn>
                    <a:cxn ang="0">
                      <a:pos x="39" y="608"/>
                    </a:cxn>
                    <a:cxn ang="0">
                      <a:pos x="18" y="583"/>
                    </a:cxn>
                    <a:cxn ang="0">
                      <a:pos x="6" y="554"/>
                    </a:cxn>
                    <a:cxn ang="0">
                      <a:pos x="0" y="524"/>
                    </a:cxn>
                    <a:cxn ang="0">
                      <a:pos x="0" y="520"/>
                    </a:cxn>
                    <a:cxn ang="0">
                      <a:pos x="4" y="487"/>
                    </a:cxn>
                    <a:cxn ang="0">
                      <a:pos x="16" y="446"/>
                    </a:cxn>
                    <a:cxn ang="0">
                      <a:pos x="51" y="370"/>
                    </a:cxn>
                    <a:cxn ang="0">
                      <a:pos x="94" y="299"/>
                    </a:cxn>
                    <a:cxn ang="0">
                      <a:pos x="147" y="235"/>
                    </a:cxn>
                    <a:cxn ang="0">
                      <a:pos x="204" y="176"/>
                    </a:cxn>
                    <a:cxn ang="0">
                      <a:pos x="270" y="125"/>
                    </a:cxn>
                    <a:cxn ang="0">
                      <a:pos x="341" y="82"/>
                    </a:cxn>
                    <a:cxn ang="0">
                      <a:pos x="415" y="47"/>
                    </a:cxn>
                    <a:cxn ang="0">
                      <a:pos x="497" y="21"/>
                    </a:cxn>
                    <a:cxn ang="0">
                      <a:pos x="581" y="6"/>
                    </a:cxn>
                    <a:cxn ang="0">
                      <a:pos x="667" y="0"/>
                    </a:cxn>
                    <a:cxn ang="0">
                      <a:pos x="667" y="0"/>
                    </a:cxn>
                    <a:cxn ang="0">
                      <a:pos x="759" y="6"/>
                    </a:cxn>
                    <a:cxn ang="0">
                      <a:pos x="847" y="23"/>
                    </a:cxn>
                    <a:cxn ang="0">
                      <a:pos x="932" y="53"/>
                    </a:cxn>
                    <a:cxn ang="0">
                      <a:pos x="1010" y="90"/>
                    </a:cxn>
                    <a:cxn ang="0">
                      <a:pos x="1082" y="137"/>
                    </a:cxn>
                    <a:cxn ang="0">
                      <a:pos x="1149" y="194"/>
                    </a:cxn>
                    <a:cxn ang="0">
                      <a:pos x="1208" y="256"/>
                    </a:cxn>
                    <a:cxn ang="0">
                      <a:pos x="1258" y="325"/>
                    </a:cxn>
                    <a:cxn ang="0">
                      <a:pos x="1301" y="401"/>
                    </a:cxn>
                    <a:cxn ang="0">
                      <a:pos x="1301" y="401"/>
                    </a:cxn>
                  </a:cxnLst>
                  <a:rect l="0" t="0" r="r" b="b"/>
                  <a:pathLst>
                    <a:path w="1321" h="712">
                      <a:moveTo>
                        <a:pt x="1301" y="401"/>
                      </a:moveTo>
                      <a:lnTo>
                        <a:pt x="1317" y="442"/>
                      </a:lnTo>
                      <a:lnTo>
                        <a:pt x="1321" y="481"/>
                      </a:lnTo>
                      <a:lnTo>
                        <a:pt x="1315" y="516"/>
                      </a:lnTo>
                      <a:lnTo>
                        <a:pt x="1298" y="550"/>
                      </a:lnTo>
                      <a:lnTo>
                        <a:pt x="1272" y="579"/>
                      </a:lnTo>
                      <a:lnTo>
                        <a:pt x="1239" y="604"/>
                      </a:lnTo>
                      <a:lnTo>
                        <a:pt x="1196" y="628"/>
                      </a:lnTo>
                      <a:lnTo>
                        <a:pt x="1147" y="649"/>
                      </a:lnTo>
                      <a:lnTo>
                        <a:pt x="1092" y="667"/>
                      </a:lnTo>
                      <a:lnTo>
                        <a:pt x="1031" y="683"/>
                      </a:lnTo>
                      <a:lnTo>
                        <a:pt x="967" y="694"/>
                      </a:lnTo>
                      <a:lnTo>
                        <a:pt x="896" y="704"/>
                      </a:lnTo>
                      <a:lnTo>
                        <a:pt x="824" y="710"/>
                      </a:lnTo>
                      <a:lnTo>
                        <a:pt x="795" y="712"/>
                      </a:lnTo>
                      <a:lnTo>
                        <a:pt x="476" y="712"/>
                      </a:lnTo>
                      <a:lnTo>
                        <a:pt x="472" y="712"/>
                      </a:lnTo>
                      <a:lnTo>
                        <a:pt x="409" y="708"/>
                      </a:lnTo>
                      <a:lnTo>
                        <a:pt x="348" y="704"/>
                      </a:lnTo>
                      <a:lnTo>
                        <a:pt x="290" y="696"/>
                      </a:lnTo>
                      <a:lnTo>
                        <a:pt x="235" y="689"/>
                      </a:lnTo>
                      <a:lnTo>
                        <a:pt x="186" y="677"/>
                      </a:lnTo>
                      <a:lnTo>
                        <a:pt x="141" y="663"/>
                      </a:lnTo>
                      <a:lnTo>
                        <a:pt x="102" y="648"/>
                      </a:lnTo>
                      <a:lnTo>
                        <a:pt x="67" y="630"/>
                      </a:lnTo>
                      <a:lnTo>
                        <a:pt x="39" y="608"/>
                      </a:lnTo>
                      <a:lnTo>
                        <a:pt x="18" y="583"/>
                      </a:lnTo>
                      <a:lnTo>
                        <a:pt x="6" y="554"/>
                      </a:lnTo>
                      <a:lnTo>
                        <a:pt x="0" y="524"/>
                      </a:lnTo>
                      <a:lnTo>
                        <a:pt x="0" y="520"/>
                      </a:lnTo>
                      <a:lnTo>
                        <a:pt x="4" y="487"/>
                      </a:lnTo>
                      <a:lnTo>
                        <a:pt x="16" y="446"/>
                      </a:lnTo>
                      <a:lnTo>
                        <a:pt x="51" y="370"/>
                      </a:lnTo>
                      <a:lnTo>
                        <a:pt x="94" y="299"/>
                      </a:lnTo>
                      <a:lnTo>
                        <a:pt x="147" y="235"/>
                      </a:lnTo>
                      <a:lnTo>
                        <a:pt x="204" y="176"/>
                      </a:lnTo>
                      <a:lnTo>
                        <a:pt x="270" y="125"/>
                      </a:lnTo>
                      <a:lnTo>
                        <a:pt x="341" y="82"/>
                      </a:lnTo>
                      <a:lnTo>
                        <a:pt x="415" y="47"/>
                      </a:lnTo>
                      <a:lnTo>
                        <a:pt x="497" y="21"/>
                      </a:lnTo>
                      <a:lnTo>
                        <a:pt x="581" y="6"/>
                      </a:lnTo>
                      <a:lnTo>
                        <a:pt x="667" y="0"/>
                      </a:lnTo>
                      <a:lnTo>
                        <a:pt x="667" y="0"/>
                      </a:lnTo>
                      <a:lnTo>
                        <a:pt x="759" y="6"/>
                      </a:lnTo>
                      <a:lnTo>
                        <a:pt x="847" y="23"/>
                      </a:lnTo>
                      <a:lnTo>
                        <a:pt x="932" y="53"/>
                      </a:lnTo>
                      <a:lnTo>
                        <a:pt x="1010" y="90"/>
                      </a:lnTo>
                      <a:lnTo>
                        <a:pt x="1082" y="137"/>
                      </a:lnTo>
                      <a:lnTo>
                        <a:pt x="1149" y="194"/>
                      </a:lnTo>
                      <a:lnTo>
                        <a:pt x="1208" y="256"/>
                      </a:lnTo>
                      <a:lnTo>
                        <a:pt x="1258" y="325"/>
                      </a:lnTo>
                      <a:lnTo>
                        <a:pt x="1301" y="401"/>
                      </a:lnTo>
                      <a:lnTo>
                        <a:pt x="1301" y="401"/>
                      </a:lnTo>
                      <a:close/>
                    </a:path>
                  </a:pathLst>
                </a:custGeom>
                <a:ln>
                  <a:headEnd/>
                  <a:tailEnd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32" name="Text Box 22"/>
              <p:cNvSpPr txBox="1">
                <a:spLocks noChangeArrowheads="1"/>
              </p:cNvSpPr>
              <p:nvPr/>
            </p:nvSpPr>
            <p:spPr bwMode="gray">
              <a:xfrm>
                <a:off x="3672" y="3441"/>
                <a:ext cx="1810" cy="128"/>
              </a:xfrm>
              <a:prstGeom prst="rect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sz="2400" b="1" dirty="0" err="1">
                    <a:ln w="12700">
                      <a:solidFill>
                        <a:srgbClr val="1F497D">
                          <a:satMod val="155000"/>
                        </a:srgbClr>
                      </a:solidFill>
                      <a:prstDash val="solid"/>
                    </a:ln>
                    <a:solidFill>
                      <a:srgbClr val="EEECE1">
                        <a:tint val="85000"/>
                        <a:satMod val="155000"/>
                      </a:srgb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</a:rPr>
                  <a:t>Câu</a:t>
                </a:r>
                <a:r>
                  <a:rPr lang="en-US" sz="2400" b="1" dirty="0">
                    <a:ln w="12700">
                      <a:solidFill>
                        <a:srgbClr val="1F497D">
                          <a:satMod val="155000"/>
                        </a:srgbClr>
                      </a:solidFill>
                      <a:prstDash val="solid"/>
                    </a:ln>
                    <a:solidFill>
                      <a:srgbClr val="EEECE1">
                        <a:tint val="85000"/>
                        <a:satMod val="155000"/>
                      </a:srgb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</a:rPr>
                  <a:t> 1</a:t>
                </a:r>
              </a:p>
            </p:txBody>
          </p:sp>
        </p:grp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ABC6442B-9FF8-4897-9830-94C9658787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2769" y="2432028"/>
            <a:ext cx="1911372" cy="19113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B85D880-0023-4880-8EF8-680BDF47E5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0127" y="4577864"/>
            <a:ext cx="1871146" cy="17520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5" name="AutoShape 10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BF320917-5A5F-4091-866C-6370EA0613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86941" y="6272226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1" name="3D Model 50" descr="Smiling Face With Sunglasses Emoji">
                <a:extLst>
                  <a:ext uri="{FF2B5EF4-FFF2-40B4-BE49-F238E27FC236}">
                    <a16:creationId xmlns:a16="http://schemas.microsoft.com/office/drawing/2014/main" id="{537BD112-5EB9-48A0-8AF2-6EB8D5E39D4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68686850"/>
                  </p:ext>
                </p:extLst>
              </p:nvPr>
            </p:nvGraphicFramePr>
            <p:xfrm>
              <a:off x="9997746" y="275401"/>
              <a:ext cx="1759931" cy="1417457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1759931" cy="1417457"/>
                    </a:xfrm>
                    <a:prstGeom prst="rect">
                      <a:avLst/>
                    </a:prstGeom>
                  </am3d:spPr>
                  <am3d:camera>
                    <am3d:pos x="0" y="0" z="7833415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8884" d="1000000"/>
                    <am3d:preTrans dx="1832" dy="-16799170" dz="-1200816"/>
                    <am3d:scale>
                      <am3d:sx n="1000000" d="1000000"/>
                      <am3d:sy n="1000000" d="1000000"/>
                      <am3d:sz n="1000000" d="1000000"/>
                    </am3d:scale>
                    <am3d:rot ax="715306" ay="-905284" az="-188744"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259708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1" name="3D Model 50" descr="Smiling Face With Sunglasses Emoji">
                <a:extLst>
                  <a:ext uri="{FF2B5EF4-FFF2-40B4-BE49-F238E27FC236}">
                    <a16:creationId xmlns:a16="http://schemas.microsoft.com/office/drawing/2014/main" id="{537BD112-5EB9-48A0-8AF2-6EB8D5E39D4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997746" y="275401"/>
                <a:ext cx="1759931" cy="141745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14464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withGroup">
                            <p:stCondLst>
                              <p:cond delay="3000"/>
                            </p:stCondLst>
                            <p:childTnLst>
                              <p:par>
                                <p:cTn id="54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2000" fill="hold"/>
                                        <p:tgtEl>
                                          <p:spTgt spid="61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2.22222E-6 L -0.06224 2.22222E-6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30" y="0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146" grpId="0" animBg="1" autoUpdateAnimBg="0"/>
      <p:bldP spid="6147" grpId="0" animBg="1" autoUpdateAnimBg="0"/>
      <p:bldP spid="6148" grpId="0" animBg="1"/>
      <p:bldP spid="6149" grpId="0" animBg="1" autoUpdateAnimBg="0"/>
      <p:bldP spid="6149" grpId="1" animBg="1"/>
      <p:bldP spid="6149" grpId="2" animBg="1"/>
      <p:bldP spid="6150" grpId="0" animBg="1" autoUpdateAnimBg="0"/>
      <p:bldP spid="6150" grpId="1" animBg="1"/>
      <p:bldP spid="6151" grpId="0" animBg="1"/>
      <p:bldP spid="6151" grpId="1" animBg="1"/>
      <p:bldP spid="6152" grpId="0" animBg="1" autoUpdateAnimBg="0"/>
      <p:bldP spid="6153" grpId="0" animBg="1" autoUpdateAnimBg="0"/>
      <p:bldP spid="615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941254" y="605714"/>
            <a:ext cx="8288637" cy="191137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4400" b="1">
                <a:solidFill>
                  <a:srgbClr val="FF0000"/>
                </a:solidFill>
                <a:ea typeface="Times" pitchFamily="34" charset="0"/>
                <a:cs typeface="Times" pitchFamily="34" charset="0"/>
              </a:rPr>
              <a:t>Hiệp hội mới của chị Angela Maccagno được thành lập năm nào?</a:t>
            </a:r>
            <a:endParaRPr lang="vi-VN" sz="4400" b="1" dirty="0">
              <a:solidFill>
                <a:srgbClr val="FF0000"/>
              </a:solidFill>
              <a:ea typeface="Times" pitchFamily="34" charset="0"/>
              <a:cs typeface="Times" pitchFamily="34" charset="0"/>
            </a:endParaRPr>
          </a:p>
        </p:txBody>
      </p:sp>
      <p:sp>
        <p:nvSpPr>
          <p:cNvPr id="6146" name="AutoShape 2"/>
          <p:cNvSpPr>
            <a:spLocks noChangeArrowheads="1"/>
          </p:cNvSpPr>
          <p:nvPr/>
        </p:nvSpPr>
        <p:spPr bwMode="auto">
          <a:xfrm>
            <a:off x="1485900" y="5549900"/>
            <a:ext cx="8142193" cy="989026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9525" cmpd="sng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4800" b="1" dirty="0">
                <a:solidFill>
                  <a:srgbClr val="0000FF"/>
                </a:solidFill>
              </a:rPr>
              <a:t>1881</a:t>
            </a:r>
          </a:p>
        </p:txBody>
      </p:sp>
      <p:sp>
        <p:nvSpPr>
          <p:cNvPr id="6147" name="Oval 3"/>
          <p:cNvSpPr>
            <a:spLocks noChangeArrowheads="1"/>
          </p:cNvSpPr>
          <p:nvPr/>
        </p:nvSpPr>
        <p:spPr bwMode="auto">
          <a:xfrm>
            <a:off x="876300" y="5549900"/>
            <a:ext cx="609600" cy="609600"/>
          </a:xfrm>
          <a:prstGeom prst="ellipse">
            <a:avLst/>
          </a:prstGeom>
          <a:solidFill>
            <a:srgbClr val="FEF9EC"/>
          </a:solidFill>
          <a:ln w="9525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000" b="1">
                <a:solidFill>
                  <a:prstClr val="black"/>
                </a:solidFill>
              </a:rPr>
              <a:t>C</a:t>
            </a:r>
          </a:p>
        </p:txBody>
      </p:sp>
      <p:sp>
        <p:nvSpPr>
          <p:cNvPr id="6148" name="Line 4"/>
          <p:cNvSpPr>
            <a:spLocks noChangeShapeType="1"/>
          </p:cNvSpPr>
          <p:nvPr/>
        </p:nvSpPr>
        <p:spPr bwMode="auto">
          <a:xfrm>
            <a:off x="-38100" y="5854700"/>
            <a:ext cx="914400" cy="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149" name="AutoShape 5"/>
          <p:cNvSpPr>
            <a:spLocks noChangeArrowheads="1"/>
          </p:cNvSpPr>
          <p:nvPr/>
        </p:nvSpPr>
        <p:spPr bwMode="auto">
          <a:xfrm>
            <a:off x="1485900" y="4203700"/>
            <a:ext cx="8142193" cy="989026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9525" cmpd="sng">
            <a:solidFill>
              <a:schemeClr val="accent2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vi-VN" sz="4800" b="1" dirty="0">
                <a:solidFill>
                  <a:srgbClr val="0000FF"/>
                </a:solidFill>
              </a:rPr>
              <a:t>1855</a:t>
            </a:r>
            <a:endParaRPr lang="en-US" sz="4800" b="1" dirty="0">
              <a:solidFill>
                <a:srgbClr val="0000FF"/>
              </a:solidFill>
            </a:endParaRPr>
          </a:p>
        </p:txBody>
      </p:sp>
      <p:sp>
        <p:nvSpPr>
          <p:cNvPr id="6150" name="Oval 6"/>
          <p:cNvSpPr>
            <a:spLocks noChangeArrowheads="1"/>
          </p:cNvSpPr>
          <p:nvPr/>
        </p:nvSpPr>
        <p:spPr bwMode="auto">
          <a:xfrm>
            <a:off x="876300" y="4343400"/>
            <a:ext cx="609600" cy="609600"/>
          </a:xfrm>
          <a:prstGeom prst="ellipse">
            <a:avLst/>
          </a:prstGeom>
          <a:solidFill>
            <a:srgbClr val="FEF9EC"/>
          </a:solidFill>
          <a:ln w="9525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000" b="1" dirty="0">
                <a:solidFill>
                  <a:prstClr val="black"/>
                </a:solidFill>
              </a:rPr>
              <a:t>B</a:t>
            </a:r>
          </a:p>
        </p:txBody>
      </p:sp>
      <p:sp>
        <p:nvSpPr>
          <p:cNvPr id="6151" name="Line 7"/>
          <p:cNvSpPr>
            <a:spLocks noChangeShapeType="1"/>
          </p:cNvSpPr>
          <p:nvPr/>
        </p:nvSpPr>
        <p:spPr bwMode="auto">
          <a:xfrm>
            <a:off x="-38100" y="4648200"/>
            <a:ext cx="914400" cy="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152" name="AutoShape 8"/>
          <p:cNvSpPr>
            <a:spLocks noChangeArrowheads="1"/>
          </p:cNvSpPr>
          <p:nvPr/>
        </p:nvSpPr>
        <p:spPr bwMode="auto">
          <a:xfrm>
            <a:off x="1485900" y="2705562"/>
            <a:ext cx="8142193" cy="1116852"/>
          </a:xfrm>
          <a:prstGeom prst="roundRect">
            <a:avLst>
              <a:gd name="adj" fmla="val 16667"/>
            </a:avLst>
          </a:prstGeom>
          <a:solidFill>
            <a:srgbClr val="EB95D4"/>
          </a:solidFill>
          <a:ln w="9525" cmpd="sng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vi-VN" sz="4800" b="1" dirty="0">
                <a:solidFill>
                  <a:srgbClr val="0000FF"/>
                </a:solidFill>
              </a:rPr>
              <a:t>1872</a:t>
            </a:r>
            <a:endParaRPr lang="en-US" sz="4800" b="1" dirty="0">
              <a:solidFill>
                <a:srgbClr val="0000FF"/>
              </a:solidFill>
            </a:endParaRPr>
          </a:p>
        </p:txBody>
      </p:sp>
      <p:sp>
        <p:nvSpPr>
          <p:cNvPr id="6153" name="Oval 9"/>
          <p:cNvSpPr>
            <a:spLocks noChangeArrowheads="1"/>
          </p:cNvSpPr>
          <p:nvPr/>
        </p:nvSpPr>
        <p:spPr bwMode="auto">
          <a:xfrm>
            <a:off x="876300" y="2959100"/>
            <a:ext cx="609600" cy="609600"/>
          </a:xfrm>
          <a:prstGeom prst="ellipse">
            <a:avLst/>
          </a:prstGeom>
          <a:solidFill>
            <a:srgbClr val="FEF9EC"/>
          </a:solidFill>
          <a:ln w="9525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000" b="1" dirty="0">
                <a:solidFill>
                  <a:prstClr val="black"/>
                </a:solidFill>
              </a:rPr>
              <a:t>A</a:t>
            </a:r>
          </a:p>
        </p:txBody>
      </p:sp>
      <p:sp>
        <p:nvSpPr>
          <p:cNvPr id="6154" name="Line 10"/>
          <p:cNvSpPr>
            <a:spLocks noChangeShapeType="1"/>
          </p:cNvSpPr>
          <p:nvPr/>
        </p:nvSpPr>
        <p:spPr bwMode="auto">
          <a:xfrm>
            <a:off x="-38100" y="3263900"/>
            <a:ext cx="914400" cy="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grpSp>
        <p:nvGrpSpPr>
          <p:cNvPr id="28" name="Group 83"/>
          <p:cNvGrpSpPr/>
          <p:nvPr/>
        </p:nvGrpSpPr>
        <p:grpSpPr>
          <a:xfrm>
            <a:off x="419100" y="529276"/>
            <a:ext cx="1524000" cy="1219103"/>
            <a:chOff x="838199" y="3962401"/>
            <a:chExt cx="5686425" cy="875887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grpSpPr>
        <p:sp>
          <p:nvSpPr>
            <p:cNvPr id="29" name="Rectangle 17"/>
            <p:cNvSpPr>
              <a:spLocks noChangeArrowheads="1"/>
            </p:cNvSpPr>
            <p:nvPr/>
          </p:nvSpPr>
          <p:spPr bwMode="gray">
            <a:xfrm>
              <a:off x="838199" y="4038601"/>
              <a:ext cx="5686425" cy="720725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endParaRPr lang="en-US" dirty="0">
                <a:solidFill>
                  <a:prstClr val="black"/>
                </a:solidFill>
              </a:endParaRPr>
            </a:p>
          </p:txBody>
        </p:sp>
        <p:grpSp>
          <p:nvGrpSpPr>
            <p:cNvPr id="30" name="Group 18"/>
            <p:cNvGrpSpPr>
              <a:grpSpLocks/>
            </p:cNvGrpSpPr>
            <p:nvPr/>
          </p:nvGrpSpPr>
          <p:grpSpPr bwMode="auto">
            <a:xfrm>
              <a:off x="1371610" y="3962401"/>
              <a:ext cx="5146125" cy="875887"/>
              <a:chOff x="3552" y="3339"/>
              <a:chExt cx="1930" cy="339"/>
            </a:xfrm>
            <a:grpFill/>
          </p:grpSpPr>
          <p:grpSp>
            <p:nvGrpSpPr>
              <p:cNvPr id="31" name="Group 19"/>
              <p:cNvGrpSpPr>
                <a:grpSpLocks/>
              </p:cNvGrpSpPr>
              <p:nvPr/>
            </p:nvGrpSpPr>
            <p:grpSpPr bwMode="auto">
              <a:xfrm>
                <a:off x="3552" y="3339"/>
                <a:ext cx="440" cy="339"/>
                <a:chOff x="2016" y="1920"/>
                <a:chExt cx="1793" cy="1453"/>
              </a:xfrm>
              <a:grpFill/>
            </p:grpSpPr>
            <p:sp>
              <p:nvSpPr>
                <p:cNvPr id="33" name="Oval 20"/>
                <p:cNvSpPr>
                  <a:spLocks noChangeArrowheads="1"/>
                </p:cNvSpPr>
                <p:nvPr/>
              </p:nvSpPr>
              <p:spPr bwMode="gray">
                <a:xfrm>
                  <a:off x="2016" y="1920"/>
                  <a:ext cx="1793" cy="1453"/>
                </a:xfrm>
                <a:prstGeom prst="ellipse">
                  <a:avLst/>
                </a:prstGeom>
                <a:ln>
                  <a:headEnd/>
                  <a:tailEnd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4" name="Freeform 21"/>
                <p:cNvSpPr>
                  <a:spLocks/>
                </p:cNvSpPr>
                <p:nvPr/>
              </p:nvSpPr>
              <p:spPr bwMode="gray">
                <a:xfrm>
                  <a:off x="2249" y="1967"/>
                  <a:ext cx="1296" cy="634"/>
                </a:xfrm>
                <a:custGeom>
                  <a:avLst/>
                  <a:gdLst/>
                  <a:ahLst/>
                  <a:cxnLst>
                    <a:cxn ang="0">
                      <a:pos x="1301" y="401"/>
                    </a:cxn>
                    <a:cxn ang="0">
                      <a:pos x="1317" y="442"/>
                    </a:cxn>
                    <a:cxn ang="0">
                      <a:pos x="1321" y="481"/>
                    </a:cxn>
                    <a:cxn ang="0">
                      <a:pos x="1315" y="516"/>
                    </a:cxn>
                    <a:cxn ang="0">
                      <a:pos x="1298" y="550"/>
                    </a:cxn>
                    <a:cxn ang="0">
                      <a:pos x="1272" y="579"/>
                    </a:cxn>
                    <a:cxn ang="0">
                      <a:pos x="1239" y="604"/>
                    </a:cxn>
                    <a:cxn ang="0">
                      <a:pos x="1196" y="628"/>
                    </a:cxn>
                    <a:cxn ang="0">
                      <a:pos x="1147" y="649"/>
                    </a:cxn>
                    <a:cxn ang="0">
                      <a:pos x="1092" y="667"/>
                    </a:cxn>
                    <a:cxn ang="0">
                      <a:pos x="1031" y="683"/>
                    </a:cxn>
                    <a:cxn ang="0">
                      <a:pos x="967" y="694"/>
                    </a:cxn>
                    <a:cxn ang="0">
                      <a:pos x="896" y="704"/>
                    </a:cxn>
                    <a:cxn ang="0">
                      <a:pos x="824" y="710"/>
                    </a:cxn>
                    <a:cxn ang="0">
                      <a:pos x="795" y="712"/>
                    </a:cxn>
                    <a:cxn ang="0">
                      <a:pos x="476" y="712"/>
                    </a:cxn>
                    <a:cxn ang="0">
                      <a:pos x="472" y="712"/>
                    </a:cxn>
                    <a:cxn ang="0">
                      <a:pos x="409" y="708"/>
                    </a:cxn>
                    <a:cxn ang="0">
                      <a:pos x="348" y="704"/>
                    </a:cxn>
                    <a:cxn ang="0">
                      <a:pos x="290" y="696"/>
                    </a:cxn>
                    <a:cxn ang="0">
                      <a:pos x="235" y="689"/>
                    </a:cxn>
                    <a:cxn ang="0">
                      <a:pos x="186" y="677"/>
                    </a:cxn>
                    <a:cxn ang="0">
                      <a:pos x="141" y="663"/>
                    </a:cxn>
                    <a:cxn ang="0">
                      <a:pos x="102" y="648"/>
                    </a:cxn>
                    <a:cxn ang="0">
                      <a:pos x="67" y="630"/>
                    </a:cxn>
                    <a:cxn ang="0">
                      <a:pos x="39" y="608"/>
                    </a:cxn>
                    <a:cxn ang="0">
                      <a:pos x="18" y="583"/>
                    </a:cxn>
                    <a:cxn ang="0">
                      <a:pos x="6" y="554"/>
                    </a:cxn>
                    <a:cxn ang="0">
                      <a:pos x="0" y="524"/>
                    </a:cxn>
                    <a:cxn ang="0">
                      <a:pos x="0" y="520"/>
                    </a:cxn>
                    <a:cxn ang="0">
                      <a:pos x="4" y="487"/>
                    </a:cxn>
                    <a:cxn ang="0">
                      <a:pos x="16" y="446"/>
                    </a:cxn>
                    <a:cxn ang="0">
                      <a:pos x="51" y="370"/>
                    </a:cxn>
                    <a:cxn ang="0">
                      <a:pos x="94" y="299"/>
                    </a:cxn>
                    <a:cxn ang="0">
                      <a:pos x="147" y="235"/>
                    </a:cxn>
                    <a:cxn ang="0">
                      <a:pos x="204" y="176"/>
                    </a:cxn>
                    <a:cxn ang="0">
                      <a:pos x="270" y="125"/>
                    </a:cxn>
                    <a:cxn ang="0">
                      <a:pos x="341" y="82"/>
                    </a:cxn>
                    <a:cxn ang="0">
                      <a:pos x="415" y="47"/>
                    </a:cxn>
                    <a:cxn ang="0">
                      <a:pos x="497" y="21"/>
                    </a:cxn>
                    <a:cxn ang="0">
                      <a:pos x="581" y="6"/>
                    </a:cxn>
                    <a:cxn ang="0">
                      <a:pos x="667" y="0"/>
                    </a:cxn>
                    <a:cxn ang="0">
                      <a:pos x="667" y="0"/>
                    </a:cxn>
                    <a:cxn ang="0">
                      <a:pos x="759" y="6"/>
                    </a:cxn>
                    <a:cxn ang="0">
                      <a:pos x="847" y="23"/>
                    </a:cxn>
                    <a:cxn ang="0">
                      <a:pos x="932" y="53"/>
                    </a:cxn>
                    <a:cxn ang="0">
                      <a:pos x="1010" y="90"/>
                    </a:cxn>
                    <a:cxn ang="0">
                      <a:pos x="1082" y="137"/>
                    </a:cxn>
                    <a:cxn ang="0">
                      <a:pos x="1149" y="194"/>
                    </a:cxn>
                    <a:cxn ang="0">
                      <a:pos x="1208" y="256"/>
                    </a:cxn>
                    <a:cxn ang="0">
                      <a:pos x="1258" y="325"/>
                    </a:cxn>
                    <a:cxn ang="0">
                      <a:pos x="1301" y="401"/>
                    </a:cxn>
                    <a:cxn ang="0">
                      <a:pos x="1301" y="401"/>
                    </a:cxn>
                  </a:cxnLst>
                  <a:rect l="0" t="0" r="r" b="b"/>
                  <a:pathLst>
                    <a:path w="1321" h="712">
                      <a:moveTo>
                        <a:pt x="1301" y="401"/>
                      </a:moveTo>
                      <a:lnTo>
                        <a:pt x="1317" y="442"/>
                      </a:lnTo>
                      <a:lnTo>
                        <a:pt x="1321" y="481"/>
                      </a:lnTo>
                      <a:lnTo>
                        <a:pt x="1315" y="516"/>
                      </a:lnTo>
                      <a:lnTo>
                        <a:pt x="1298" y="550"/>
                      </a:lnTo>
                      <a:lnTo>
                        <a:pt x="1272" y="579"/>
                      </a:lnTo>
                      <a:lnTo>
                        <a:pt x="1239" y="604"/>
                      </a:lnTo>
                      <a:lnTo>
                        <a:pt x="1196" y="628"/>
                      </a:lnTo>
                      <a:lnTo>
                        <a:pt x="1147" y="649"/>
                      </a:lnTo>
                      <a:lnTo>
                        <a:pt x="1092" y="667"/>
                      </a:lnTo>
                      <a:lnTo>
                        <a:pt x="1031" y="683"/>
                      </a:lnTo>
                      <a:lnTo>
                        <a:pt x="967" y="694"/>
                      </a:lnTo>
                      <a:lnTo>
                        <a:pt x="896" y="704"/>
                      </a:lnTo>
                      <a:lnTo>
                        <a:pt x="824" y="710"/>
                      </a:lnTo>
                      <a:lnTo>
                        <a:pt x="795" y="712"/>
                      </a:lnTo>
                      <a:lnTo>
                        <a:pt x="476" y="712"/>
                      </a:lnTo>
                      <a:lnTo>
                        <a:pt x="472" y="712"/>
                      </a:lnTo>
                      <a:lnTo>
                        <a:pt x="409" y="708"/>
                      </a:lnTo>
                      <a:lnTo>
                        <a:pt x="348" y="704"/>
                      </a:lnTo>
                      <a:lnTo>
                        <a:pt x="290" y="696"/>
                      </a:lnTo>
                      <a:lnTo>
                        <a:pt x="235" y="689"/>
                      </a:lnTo>
                      <a:lnTo>
                        <a:pt x="186" y="677"/>
                      </a:lnTo>
                      <a:lnTo>
                        <a:pt x="141" y="663"/>
                      </a:lnTo>
                      <a:lnTo>
                        <a:pt x="102" y="648"/>
                      </a:lnTo>
                      <a:lnTo>
                        <a:pt x="67" y="630"/>
                      </a:lnTo>
                      <a:lnTo>
                        <a:pt x="39" y="608"/>
                      </a:lnTo>
                      <a:lnTo>
                        <a:pt x="18" y="583"/>
                      </a:lnTo>
                      <a:lnTo>
                        <a:pt x="6" y="554"/>
                      </a:lnTo>
                      <a:lnTo>
                        <a:pt x="0" y="524"/>
                      </a:lnTo>
                      <a:lnTo>
                        <a:pt x="0" y="520"/>
                      </a:lnTo>
                      <a:lnTo>
                        <a:pt x="4" y="487"/>
                      </a:lnTo>
                      <a:lnTo>
                        <a:pt x="16" y="446"/>
                      </a:lnTo>
                      <a:lnTo>
                        <a:pt x="51" y="370"/>
                      </a:lnTo>
                      <a:lnTo>
                        <a:pt x="94" y="299"/>
                      </a:lnTo>
                      <a:lnTo>
                        <a:pt x="147" y="235"/>
                      </a:lnTo>
                      <a:lnTo>
                        <a:pt x="204" y="176"/>
                      </a:lnTo>
                      <a:lnTo>
                        <a:pt x="270" y="125"/>
                      </a:lnTo>
                      <a:lnTo>
                        <a:pt x="341" y="82"/>
                      </a:lnTo>
                      <a:lnTo>
                        <a:pt x="415" y="47"/>
                      </a:lnTo>
                      <a:lnTo>
                        <a:pt x="497" y="21"/>
                      </a:lnTo>
                      <a:lnTo>
                        <a:pt x="581" y="6"/>
                      </a:lnTo>
                      <a:lnTo>
                        <a:pt x="667" y="0"/>
                      </a:lnTo>
                      <a:lnTo>
                        <a:pt x="667" y="0"/>
                      </a:lnTo>
                      <a:lnTo>
                        <a:pt x="759" y="6"/>
                      </a:lnTo>
                      <a:lnTo>
                        <a:pt x="847" y="23"/>
                      </a:lnTo>
                      <a:lnTo>
                        <a:pt x="932" y="53"/>
                      </a:lnTo>
                      <a:lnTo>
                        <a:pt x="1010" y="90"/>
                      </a:lnTo>
                      <a:lnTo>
                        <a:pt x="1082" y="137"/>
                      </a:lnTo>
                      <a:lnTo>
                        <a:pt x="1149" y="194"/>
                      </a:lnTo>
                      <a:lnTo>
                        <a:pt x="1208" y="256"/>
                      </a:lnTo>
                      <a:lnTo>
                        <a:pt x="1258" y="325"/>
                      </a:lnTo>
                      <a:lnTo>
                        <a:pt x="1301" y="401"/>
                      </a:lnTo>
                      <a:lnTo>
                        <a:pt x="1301" y="401"/>
                      </a:lnTo>
                      <a:close/>
                    </a:path>
                  </a:pathLst>
                </a:custGeom>
                <a:ln>
                  <a:headEnd/>
                  <a:tailEnd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32" name="Text Box 22"/>
              <p:cNvSpPr txBox="1">
                <a:spLocks noChangeArrowheads="1"/>
              </p:cNvSpPr>
              <p:nvPr/>
            </p:nvSpPr>
            <p:spPr bwMode="gray">
              <a:xfrm>
                <a:off x="3672" y="3441"/>
                <a:ext cx="1810" cy="128"/>
              </a:xfrm>
              <a:prstGeom prst="rect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sz="2400" b="1" dirty="0" err="1">
                    <a:ln w="12700">
                      <a:solidFill>
                        <a:srgbClr val="1F497D">
                          <a:satMod val="155000"/>
                        </a:srgbClr>
                      </a:solidFill>
                      <a:prstDash val="solid"/>
                    </a:ln>
                    <a:solidFill>
                      <a:srgbClr val="EEECE1">
                        <a:tint val="85000"/>
                        <a:satMod val="155000"/>
                      </a:srgb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</a:rPr>
                  <a:t>Câu</a:t>
                </a:r>
                <a:r>
                  <a:rPr lang="en-US" sz="2400" b="1" dirty="0">
                    <a:ln w="12700">
                      <a:solidFill>
                        <a:srgbClr val="1F497D">
                          <a:satMod val="155000"/>
                        </a:srgbClr>
                      </a:solidFill>
                      <a:prstDash val="solid"/>
                    </a:ln>
                    <a:solidFill>
                      <a:srgbClr val="EEECE1">
                        <a:tint val="85000"/>
                        <a:satMod val="155000"/>
                      </a:srgb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</a:rPr>
                  <a:t> 2</a:t>
                </a:r>
              </a:p>
            </p:txBody>
          </p:sp>
        </p:grp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ABC6442B-9FF8-4897-9830-94C9658787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2769" y="2432028"/>
            <a:ext cx="1911372" cy="19113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B85D880-0023-4880-8EF8-680BDF47E5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0127" y="4577864"/>
            <a:ext cx="1871146" cy="17520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1" name="3D Model 50" descr="Smiling Face With Sunglasses Emoji">
                <a:extLst>
                  <a:ext uri="{FF2B5EF4-FFF2-40B4-BE49-F238E27FC236}">
                    <a16:creationId xmlns:a16="http://schemas.microsoft.com/office/drawing/2014/main" id="{537BD112-5EB9-48A0-8AF2-6EB8D5E39D4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997746" y="275401"/>
              <a:ext cx="1759931" cy="1417457"/>
            </p:xfrm>
            <a:graphic>
              <a:graphicData uri="http://schemas.microsoft.com/office/drawing/2017/model3d">
                <am3d:model3d r:embed="rId7">
                  <am3d:spPr>
                    <a:xfrm>
                      <a:off x="0" y="0"/>
                      <a:ext cx="1759931" cy="1417457"/>
                    </a:xfrm>
                    <a:prstGeom prst="rect">
                      <a:avLst/>
                    </a:prstGeom>
                  </am3d:spPr>
                  <am3d:camera>
                    <am3d:pos x="0" y="0" z="7833415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8884" d="1000000"/>
                    <am3d:preTrans dx="1832" dy="-16799170" dz="-1200816"/>
                    <am3d:scale>
                      <am3d:sx n="1000000" d="1000000"/>
                      <am3d:sy n="1000000" d="1000000"/>
                      <am3d:sz n="1000000" d="1000000"/>
                    </am3d:scale>
                    <am3d:rot ax="715306" ay="-905284" az="-188744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259708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1" name="3D Model 50" descr="Smiling Face With Sunglasses Emoji">
                <a:extLst>
                  <a:ext uri="{FF2B5EF4-FFF2-40B4-BE49-F238E27FC236}">
                    <a16:creationId xmlns:a16="http://schemas.microsoft.com/office/drawing/2014/main" id="{537BD112-5EB9-48A0-8AF2-6EB8D5E39D4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997746" y="275401"/>
                <a:ext cx="1759931" cy="1417457"/>
              </a:xfrm>
              <a:prstGeom prst="rect">
                <a:avLst/>
              </a:prstGeom>
            </p:spPr>
          </p:pic>
        </mc:Fallback>
      </mc:AlternateContent>
      <p:sp>
        <p:nvSpPr>
          <p:cNvPr id="23" name="AutoShape 10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99356CC0-03A9-F2C7-183F-B26DA1E506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86941" y="6272226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13936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withGroup">
                            <p:stCondLst>
                              <p:cond delay="3000"/>
                            </p:stCondLst>
                            <p:childTnLst>
                              <p:par>
                                <p:cTn id="54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2000" fill="hold"/>
                                        <p:tgtEl>
                                          <p:spTgt spid="61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22222E-6 L -0.05404 2.22222E-6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30" y="0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146" grpId="0" animBg="1" autoUpdateAnimBg="0"/>
      <p:bldP spid="6147" grpId="0" animBg="1" autoUpdateAnimBg="0"/>
      <p:bldP spid="6148" grpId="0" animBg="1"/>
      <p:bldP spid="6149" grpId="0" animBg="1" autoUpdateAnimBg="0"/>
      <p:bldP spid="6149" grpId="1" animBg="1"/>
      <p:bldP spid="6149" grpId="2" animBg="1"/>
      <p:bldP spid="6150" grpId="0" animBg="1" autoUpdateAnimBg="0"/>
      <p:bldP spid="6150" grpId="1" animBg="1"/>
      <p:bldP spid="6151" grpId="0" animBg="1"/>
      <p:bldP spid="6151" grpId="1" animBg="1"/>
      <p:bldP spid="6152" grpId="0" animBg="1" autoUpdateAnimBg="0"/>
      <p:bldP spid="6153" grpId="0" animBg="1" autoUpdateAnimBg="0"/>
      <p:bldP spid="615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941254" y="605714"/>
            <a:ext cx="8288637" cy="182631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4400" b="1">
                <a:solidFill>
                  <a:srgbClr val="FF0000"/>
                </a:solidFill>
                <a:ea typeface="Times" pitchFamily="34" charset="0"/>
                <a:cs typeface="Times" pitchFamily="34" charset="0"/>
              </a:rPr>
              <a:t>Biến cố mất trộm tại Valponasca xảy ra vào năm nào?</a:t>
            </a:r>
            <a:endParaRPr lang="vi-VN" sz="4400" b="1" dirty="0">
              <a:solidFill>
                <a:srgbClr val="FF0000"/>
              </a:solidFill>
              <a:ea typeface="Times" pitchFamily="34" charset="0"/>
              <a:cs typeface="Times" pitchFamily="34" charset="0"/>
            </a:endParaRPr>
          </a:p>
        </p:txBody>
      </p:sp>
      <p:sp>
        <p:nvSpPr>
          <p:cNvPr id="6146" name="AutoShape 2"/>
          <p:cNvSpPr>
            <a:spLocks noChangeArrowheads="1"/>
          </p:cNvSpPr>
          <p:nvPr/>
        </p:nvSpPr>
        <p:spPr bwMode="auto">
          <a:xfrm>
            <a:off x="1485900" y="5549900"/>
            <a:ext cx="8142193" cy="989026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9525" cmpd="sng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4800" b="1" dirty="0">
                <a:solidFill>
                  <a:srgbClr val="0000FF"/>
                </a:solidFill>
              </a:rPr>
              <a:t>1860</a:t>
            </a:r>
          </a:p>
        </p:txBody>
      </p:sp>
      <p:sp>
        <p:nvSpPr>
          <p:cNvPr id="6147" name="Oval 3"/>
          <p:cNvSpPr>
            <a:spLocks noChangeArrowheads="1"/>
          </p:cNvSpPr>
          <p:nvPr/>
        </p:nvSpPr>
        <p:spPr bwMode="auto">
          <a:xfrm>
            <a:off x="876300" y="5549900"/>
            <a:ext cx="609600" cy="609600"/>
          </a:xfrm>
          <a:prstGeom prst="ellipse">
            <a:avLst/>
          </a:prstGeom>
          <a:solidFill>
            <a:srgbClr val="FEF9EC"/>
          </a:solidFill>
          <a:ln w="9525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000" b="1">
                <a:solidFill>
                  <a:prstClr val="black"/>
                </a:solidFill>
              </a:rPr>
              <a:t>C</a:t>
            </a:r>
          </a:p>
        </p:txBody>
      </p:sp>
      <p:sp>
        <p:nvSpPr>
          <p:cNvPr id="6148" name="Line 4"/>
          <p:cNvSpPr>
            <a:spLocks noChangeShapeType="1"/>
          </p:cNvSpPr>
          <p:nvPr/>
        </p:nvSpPr>
        <p:spPr bwMode="auto">
          <a:xfrm>
            <a:off x="-38100" y="5854700"/>
            <a:ext cx="914400" cy="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149" name="AutoShape 5"/>
          <p:cNvSpPr>
            <a:spLocks noChangeArrowheads="1"/>
          </p:cNvSpPr>
          <p:nvPr/>
        </p:nvSpPr>
        <p:spPr bwMode="auto">
          <a:xfrm>
            <a:off x="1485900" y="4203700"/>
            <a:ext cx="8142193" cy="989026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9525" cmpd="sng">
            <a:solidFill>
              <a:schemeClr val="accent2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vi-VN" sz="4800" b="1" dirty="0">
                <a:solidFill>
                  <a:srgbClr val="0000FF"/>
                </a:solidFill>
              </a:rPr>
              <a:t>1858</a:t>
            </a:r>
            <a:endParaRPr lang="en-US" sz="4800" b="1" dirty="0">
              <a:solidFill>
                <a:srgbClr val="0000FF"/>
              </a:solidFill>
            </a:endParaRPr>
          </a:p>
        </p:txBody>
      </p:sp>
      <p:sp>
        <p:nvSpPr>
          <p:cNvPr id="6150" name="Oval 6"/>
          <p:cNvSpPr>
            <a:spLocks noChangeArrowheads="1"/>
          </p:cNvSpPr>
          <p:nvPr/>
        </p:nvSpPr>
        <p:spPr bwMode="auto">
          <a:xfrm>
            <a:off x="876300" y="4343400"/>
            <a:ext cx="609600" cy="609600"/>
          </a:xfrm>
          <a:prstGeom prst="ellipse">
            <a:avLst/>
          </a:prstGeom>
          <a:solidFill>
            <a:srgbClr val="FEF9EC"/>
          </a:solidFill>
          <a:ln w="9525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000" b="1" dirty="0">
                <a:solidFill>
                  <a:prstClr val="black"/>
                </a:solidFill>
              </a:rPr>
              <a:t>B</a:t>
            </a:r>
          </a:p>
        </p:txBody>
      </p:sp>
      <p:sp>
        <p:nvSpPr>
          <p:cNvPr id="6151" name="Line 7"/>
          <p:cNvSpPr>
            <a:spLocks noChangeShapeType="1"/>
          </p:cNvSpPr>
          <p:nvPr/>
        </p:nvSpPr>
        <p:spPr bwMode="auto">
          <a:xfrm>
            <a:off x="-38100" y="4648200"/>
            <a:ext cx="914400" cy="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152" name="AutoShape 8"/>
          <p:cNvSpPr>
            <a:spLocks noChangeArrowheads="1"/>
          </p:cNvSpPr>
          <p:nvPr/>
        </p:nvSpPr>
        <p:spPr bwMode="auto">
          <a:xfrm>
            <a:off x="1485900" y="2705562"/>
            <a:ext cx="8142193" cy="1116852"/>
          </a:xfrm>
          <a:prstGeom prst="roundRect">
            <a:avLst>
              <a:gd name="adj" fmla="val 16667"/>
            </a:avLst>
          </a:prstGeom>
          <a:solidFill>
            <a:srgbClr val="EB95D4"/>
          </a:solidFill>
          <a:ln w="9525" cmpd="sng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vi-VN" sz="4800" b="1" dirty="0">
                <a:solidFill>
                  <a:srgbClr val="0000FF"/>
                </a:solidFill>
              </a:rPr>
              <a:t>1815</a:t>
            </a:r>
            <a:endParaRPr lang="en-US" sz="4800" b="1" dirty="0">
              <a:solidFill>
                <a:srgbClr val="0000FF"/>
              </a:solidFill>
            </a:endParaRPr>
          </a:p>
        </p:txBody>
      </p:sp>
      <p:sp>
        <p:nvSpPr>
          <p:cNvPr id="6153" name="Oval 9"/>
          <p:cNvSpPr>
            <a:spLocks noChangeArrowheads="1"/>
          </p:cNvSpPr>
          <p:nvPr/>
        </p:nvSpPr>
        <p:spPr bwMode="auto">
          <a:xfrm>
            <a:off x="876300" y="2959100"/>
            <a:ext cx="609600" cy="609600"/>
          </a:xfrm>
          <a:prstGeom prst="ellipse">
            <a:avLst/>
          </a:prstGeom>
          <a:solidFill>
            <a:srgbClr val="FEF9EC"/>
          </a:solidFill>
          <a:ln w="9525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000" b="1" dirty="0">
                <a:solidFill>
                  <a:prstClr val="black"/>
                </a:solidFill>
              </a:rPr>
              <a:t>A</a:t>
            </a:r>
          </a:p>
        </p:txBody>
      </p:sp>
      <p:sp>
        <p:nvSpPr>
          <p:cNvPr id="6154" name="Line 10"/>
          <p:cNvSpPr>
            <a:spLocks noChangeShapeType="1"/>
          </p:cNvSpPr>
          <p:nvPr/>
        </p:nvSpPr>
        <p:spPr bwMode="auto">
          <a:xfrm>
            <a:off x="-38100" y="3263900"/>
            <a:ext cx="914400" cy="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grpSp>
        <p:nvGrpSpPr>
          <p:cNvPr id="28" name="Group 83"/>
          <p:cNvGrpSpPr/>
          <p:nvPr/>
        </p:nvGrpSpPr>
        <p:grpSpPr>
          <a:xfrm>
            <a:off x="419100" y="529276"/>
            <a:ext cx="1524000" cy="1219103"/>
            <a:chOff x="838199" y="3962401"/>
            <a:chExt cx="5686425" cy="875887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grpSpPr>
        <p:sp>
          <p:nvSpPr>
            <p:cNvPr id="29" name="Rectangle 17"/>
            <p:cNvSpPr>
              <a:spLocks noChangeArrowheads="1"/>
            </p:cNvSpPr>
            <p:nvPr/>
          </p:nvSpPr>
          <p:spPr bwMode="gray">
            <a:xfrm>
              <a:off x="838199" y="4038601"/>
              <a:ext cx="5686425" cy="720725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endParaRPr lang="en-US" dirty="0">
                <a:solidFill>
                  <a:prstClr val="black"/>
                </a:solidFill>
              </a:endParaRPr>
            </a:p>
          </p:txBody>
        </p:sp>
        <p:grpSp>
          <p:nvGrpSpPr>
            <p:cNvPr id="30" name="Group 18"/>
            <p:cNvGrpSpPr>
              <a:grpSpLocks/>
            </p:cNvGrpSpPr>
            <p:nvPr/>
          </p:nvGrpSpPr>
          <p:grpSpPr bwMode="auto">
            <a:xfrm>
              <a:off x="1371610" y="3962401"/>
              <a:ext cx="5146125" cy="875887"/>
              <a:chOff x="3552" y="3339"/>
              <a:chExt cx="1930" cy="339"/>
            </a:xfrm>
            <a:grpFill/>
          </p:grpSpPr>
          <p:grpSp>
            <p:nvGrpSpPr>
              <p:cNvPr id="31" name="Group 19"/>
              <p:cNvGrpSpPr>
                <a:grpSpLocks/>
              </p:cNvGrpSpPr>
              <p:nvPr/>
            </p:nvGrpSpPr>
            <p:grpSpPr bwMode="auto">
              <a:xfrm>
                <a:off x="3552" y="3339"/>
                <a:ext cx="440" cy="339"/>
                <a:chOff x="2016" y="1920"/>
                <a:chExt cx="1793" cy="1453"/>
              </a:xfrm>
              <a:grpFill/>
            </p:grpSpPr>
            <p:sp>
              <p:nvSpPr>
                <p:cNvPr id="33" name="Oval 20"/>
                <p:cNvSpPr>
                  <a:spLocks noChangeArrowheads="1"/>
                </p:cNvSpPr>
                <p:nvPr/>
              </p:nvSpPr>
              <p:spPr bwMode="gray">
                <a:xfrm>
                  <a:off x="2016" y="1920"/>
                  <a:ext cx="1793" cy="1453"/>
                </a:xfrm>
                <a:prstGeom prst="ellipse">
                  <a:avLst/>
                </a:prstGeom>
                <a:ln>
                  <a:headEnd/>
                  <a:tailEnd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4" name="Freeform 21"/>
                <p:cNvSpPr>
                  <a:spLocks/>
                </p:cNvSpPr>
                <p:nvPr/>
              </p:nvSpPr>
              <p:spPr bwMode="gray">
                <a:xfrm>
                  <a:off x="2249" y="1967"/>
                  <a:ext cx="1296" cy="634"/>
                </a:xfrm>
                <a:custGeom>
                  <a:avLst/>
                  <a:gdLst/>
                  <a:ahLst/>
                  <a:cxnLst>
                    <a:cxn ang="0">
                      <a:pos x="1301" y="401"/>
                    </a:cxn>
                    <a:cxn ang="0">
                      <a:pos x="1317" y="442"/>
                    </a:cxn>
                    <a:cxn ang="0">
                      <a:pos x="1321" y="481"/>
                    </a:cxn>
                    <a:cxn ang="0">
                      <a:pos x="1315" y="516"/>
                    </a:cxn>
                    <a:cxn ang="0">
                      <a:pos x="1298" y="550"/>
                    </a:cxn>
                    <a:cxn ang="0">
                      <a:pos x="1272" y="579"/>
                    </a:cxn>
                    <a:cxn ang="0">
                      <a:pos x="1239" y="604"/>
                    </a:cxn>
                    <a:cxn ang="0">
                      <a:pos x="1196" y="628"/>
                    </a:cxn>
                    <a:cxn ang="0">
                      <a:pos x="1147" y="649"/>
                    </a:cxn>
                    <a:cxn ang="0">
                      <a:pos x="1092" y="667"/>
                    </a:cxn>
                    <a:cxn ang="0">
                      <a:pos x="1031" y="683"/>
                    </a:cxn>
                    <a:cxn ang="0">
                      <a:pos x="967" y="694"/>
                    </a:cxn>
                    <a:cxn ang="0">
                      <a:pos x="896" y="704"/>
                    </a:cxn>
                    <a:cxn ang="0">
                      <a:pos x="824" y="710"/>
                    </a:cxn>
                    <a:cxn ang="0">
                      <a:pos x="795" y="712"/>
                    </a:cxn>
                    <a:cxn ang="0">
                      <a:pos x="476" y="712"/>
                    </a:cxn>
                    <a:cxn ang="0">
                      <a:pos x="472" y="712"/>
                    </a:cxn>
                    <a:cxn ang="0">
                      <a:pos x="409" y="708"/>
                    </a:cxn>
                    <a:cxn ang="0">
                      <a:pos x="348" y="704"/>
                    </a:cxn>
                    <a:cxn ang="0">
                      <a:pos x="290" y="696"/>
                    </a:cxn>
                    <a:cxn ang="0">
                      <a:pos x="235" y="689"/>
                    </a:cxn>
                    <a:cxn ang="0">
                      <a:pos x="186" y="677"/>
                    </a:cxn>
                    <a:cxn ang="0">
                      <a:pos x="141" y="663"/>
                    </a:cxn>
                    <a:cxn ang="0">
                      <a:pos x="102" y="648"/>
                    </a:cxn>
                    <a:cxn ang="0">
                      <a:pos x="67" y="630"/>
                    </a:cxn>
                    <a:cxn ang="0">
                      <a:pos x="39" y="608"/>
                    </a:cxn>
                    <a:cxn ang="0">
                      <a:pos x="18" y="583"/>
                    </a:cxn>
                    <a:cxn ang="0">
                      <a:pos x="6" y="554"/>
                    </a:cxn>
                    <a:cxn ang="0">
                      <a:pos x="0" y="524"/>
                    </a:cxn>
                    <a:cxn ang="0">
                      <a:pos x="0" y="520"/>
                    </a:cxn>
                    <a:cxn ang="0">
                      <a:pos x="4" y="487"/>
                    </a:cxn>
                    <a:cxn ang="0">
                      <a:pos x="16" y="446"/>
                    </a:cxn>
                    <a:cxn ang="0">
                      <a:pos x="51" y="370"/>
                    </a:cxn>
                    <a:cxn ang="0">
                      <a:pos x="94" y="299"/>
                    </a:cxn>
                    <a:cxn ang="0">
                      <a:pos x="147" y="235"/>
                    </a:cxn>
                    <a:cxn ang="0">
                      <a:pos x="204" y="176"/>
                    </a:cxn>
                    <a:cxn ang="0">
                      <a:pos x="270" y="125"/>
                    </a:cxn>
                    <a:cxn ang="0">
                      <a:pos x="341" y="82"/>
                    </a:cxn>
                    <a:cxn ang="0">
                      <a:pos x="415" y="47"/>
                    </a:cxn>
                    <a:cxn ang="0">
                      <a:pos x="497" y="21"/>
                    </a:cxn>
                    <a:cxn ang="0">
                      <a:pos x="581" y="6"/>
                    </a:cxn>
                    <a:cxn ang="0">
                      <a:pos x="667" y="0"/>
                    </a:cxn>
                    <a:cxn ang="0">
                      <a:pos x="667" y="0"/>
                    </a:cxn>
                    <a:cxn ang="0">
                      <a:pos x="759" y="6"/>
                    </a:cxn>
                    <a:cxn ang="0">
                      <a:pos x="847" y="23"/>
                    </a:cxn>
                    <a:cxn ang="0">
                      <a:pos x="932" y="53"/>
                    </a:cxn>
                    <a:cxn ang="0">
                      <a:pos x="1010" y="90"/>
                    </a:cxn>
                    <a:cxn ang="0">
                      <a:pos x="1082" y="137"/>
                    </a:cxn>
                    <a:cxn ang="0">
                      <a:pos x="1149" y="194"/>
                    </a:cxn>
                    <a:cxn ang="0">
                      <a:pos x="1208" y="256"/>
                    </a:cxn>
                    <a:cxn ang="0">
                      <a:pos x="1258" y="325"/>
                    </a:cxn>
                    <a:cxn ang="0">
                      <a:pos x="1301" y="401"/>
                    </a:cxn>
                    <a:cxn ang="0">
                      <a:pos x="1301" y="401"/>
                    </a:cxn>
                  </a:cxnLst>
                  <a:rect l="0" t="0" r="r" b="b"/>
                  <a:pathLst>
                    <a:path w="1321" h="712">
                      <a:moveTo>
                        <a:pt x="1301" y="401"/>
                      </a:moveTo>
                      <a:lnTo>
                        <a:pt x="1317" y="442"/>
                      </a:lnTo>
                      <a:lnTo>
                        <a:pt x="1321" y="481"/>
                      </a:lnTo>
                      <a:lnTo>
                        <a:pt x="1315" y="516"/>
                      </a:lnTo>
                      <a:lnTo>
                        <a:pt x="1298" y="550"/>
                      </a:lnTo>
                      <a:lnTo>
                        <a:pt x="1272" y="579"/>
                      </a:lnTo>
                      <a:lnTo>
                        <a:pt x="1239" y="604"/>
                      </a:lnTo>
                      <a:lnTo>
                        <a:pt x="1196" y="628"/>
                      </a:lnTo>
                      <a:lnTo>
                        <a:pt x="1147" y="649"/>
                      </a:lnTo>
                      <a:lnTo>
                        <a:pt x="1092" y="667"/>
                      </a:lnTo>
                      <a:lnTo>
                        <a:pt x="1031" y="683"/>
                      </a:lnTo>
                      <a:lnTo>
                        <a:pt x="967" y="694"/>
                      </a:lnTo>
                      <a:lnTo>
                        <a:pt x="896" y="704"/>
                      </a:lnTo>
                      <a:lnTo>
                        <a:pt x="824" y="710"/>
                      </a:lnTo>
                      <a:lnTo>
                        <a:pt x="795" y="712"/>
                      </a:lnTo>
                      <a:lnTo>
                        <a:pt x="476" y="712"/>
                      </a:lnTo>
                      <a:lnTo>
                        <a:pt x="472" y="712"/>
                      </a:lnTo>
                      <a:lnTo>
                        <a:pt x="409" y="708"/>
                      </a:lnTo>
                      <a:lnTo>
                        <a:pt x="348" y="704"/>
                      </a:lnTo>
                      <a:lnTo>
                        <a:pt x="290" y="696"/>
                      </a:lnTo>
                      <a:lnTo>
                        <a:pt x="235" y="689"/>
                      </a:lnTo>
                      <a:lnTo>
                        <a:pt x="186" y="677"/>
                      </a:lnTo>
                      <a:lnTo>
                        <a:pt x="141" y="663"/>
                      </a:lnTo>
                      <a:lnTo>
                        <a:pt x="102" y="648"/>
                      </a:lnTo>
                      <a:lnTo>
                        <a:pt x="67" y="630"/>
                      </a:lnTo>
                      <a:lnTo>
                        <a:pt x="39" y="608"/>
                      </a:lnTo>
                      <a:lnTo>
                        <a:pt x="18" y="583"/>
                      </a:lnTo>
                      <a:lnTo>
                        <a:pt x="6" y="554"/>
                      </a:lnTo>
                      <a:lnTo>
                        <a:pt x="0" y="524"/>
                      </a:lnTo>
                      <a:lnTo>
                        <a:pt x="0" y="520"/>
                      </a:lnTo>
                      <a:lnTo>
                        <a:pt x="4" y="487"/>
                      </a:lnTo>
                      <a:lnTo>
                        <a:pt x="16" y="446"/>
                      </a:lnTo>
                      <a:lnTo>
                        <a:pt x="51" y="370"/>
                      </a:lnTo>
                      <a:lnTo>
                        <a:pt x="94" y="299"/>
                      </a:lnTo>
                      <a:lnTo>
                        <a:pt x="147" y="235"/>
                      </a:lnTo>
                      <a:lnTo>
                        <a:pt x="204" y="176"/>
                      </a:lnTo>
                      <a:lnTo>
                        <a:pt x="270" y="125"/>
                      </a:lnTo>
                      <a:lnTo>
                        <a:pt x="341" y="82"/>
                      </a:lnTo>
                      <a:lnTo>
                        <a:pt x="415" y="47"/>
                      </a:lnTo>
                      <a:lnTo>
                        <a:pt x="497" y="21"/>
                      </a:lnTo>
                      <a:lnTo>
                        <a:pt x="581" y="6"/>
                      </a:lnTo>
                      <a:lnTo>
                        <a:pt x="667" y="0"/>
                      </a:lnTo>
                      <a:lnTo>
                        <a:pt x="667" y="0"/>
                      </a:lnTo>
                      <a:lnTo>
                        <a:pt x="759" y="6"/>
                      </a:lnTo>
                      <a:lnTo>
                        <a:pt x="847" y="23"/>
                      </a:lnTo>
                      <a:lnTo>
                        <a:pt x="932" y="53"/>
                      </a:lnTo>
                      <a:lnTo>
                        <a:pt x="1010" y="90"/>
                      </a:lnTo>
                      <a:lnTo>
                        <a:pt x="1082" y="137"/>
                      </a:lnTo>
                      <a:lnTo>
                        <a:pt x="1149" y="194"/>
                      </a:lnTo>
                      <a:lnTo>
                        <a:pt x="1208" y="256"/>
                      </a:lnTo>
                      <a:lnTo>
                        <a:pt x="1258" y="325"/>
                      </a:lnTo>
                      <a:lnTo>
                        <a:pt x="1301" y="401"/>
                      </a:lnTo>
                      <a:lnTo>
                        <a:pt x="1301" y="401"/>
                      </a:lnTo>
                      <a:close/>
                    </a:path>
                  </a:pathLst>
                </a:custGeom>
                <a:ln>
                  <a:headEnd/>
                  <a:tailEnd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32" name="Text Box 22"/>
              <p:cNvSpPr txBox="1">
                <a:spLocks noChangeArrowheads="1"/>
              </p:cNvSpPr>
              <p:nvPr/>
            </p:nvSpPr>
            <p:spPr bwMode="gray">
              <a:xfrm>
                <a:off x="3672" y="3441"/>
                <a:ext cx="1810" cy="128"/>
              </a:xfrm>
              <a:prstGeom prst="rect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sz="2400" b="1" dirty="0" err="1">
                    <a:ln w="12700">
                      <a:solidFill>
                        <a:srgbClr val="1F497D">
                          <a:satMod val="155000"/>
                        </a:srgbClr>
                      </a:solidFill>
                      <a:prstDash val="solid"/>
                    </a:ln>
                    <a:solidFill>
                      <a:srgbClr val="EEECE1">
                        <a:tint val="85000"/>
                        <a:satMod val="155000"/>
                      </a:srgb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</a:rPr>
                  <a:t>Câu</a:t>
                </a:r>
                <a:r>
                  <a:rPr lang="en-US" sz="2400" b="1" dirty="0">
                    <a:ln w="12700">
                      <a:solidFill>
                        <a:srgbClr val="1F497D">
                          <a:satMod val="155000"/>
                        </a:srgbClr>
                      </a:solidFill>
                      <a:prstDash val="solid"/>
                    </a:ln>
                    <a:solidFill>
                      <a:srgbClr val="EEECE1">
                        <a:tint val="85000"/>
                        <a:satMod val="155000"/>
                      </a:srgb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</a:rPr>
                  <a:t> 3</a:t>
                </a:r>
              </a:p>
            </p:txBody>
          </p:sp>
        </p:grp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ABC6442B-9FF8-4897-9830-94C9658787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2769" y="2432028"/>
            <a:ext cx="1911372" cy="19113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B85D880-0023-4880-8EF8-680BDF47E5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0127" y="4577864"/>
            <a:ext cx="1871146" cy="17520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1" name="3D Model 50" descr="Smiling Face With Sunglasses Emoji">
                <a:extLst>
                  <a:ext uri="{FF2B5EF4-FFF2-40B4-BE49-F238E27FC236}">
                    <a16:creationId xmlns:a16="http://schemas.microsoft.com/office/drawing/2014/main" id="{537BD112-5EB9-48A0-8AF2-6EB8D5E39D4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997746" y="275401"/>
              <a:ext cx="1759931" cy="1417457"/>
            </p:xfrm>
            <a:graphic>
              <a:graphicData uri="http://schemas.microsoft.com/office/drawing/2017/model3d">
                <am3d:model3d r:embed="rId7">
                  <am3d:spPr>
                    <a:xfrm>
                      <a:off x="0" y="0"/>
                      <a:ext cx="1759931" cy="1417457"/>
                    </a:xfrm>
                    <a:prstGeom prst="rect">
                      <a:avLst/>
                    </a:prstGeom>
                  </am3d:spPr>
                  <am3d:camera>
                    <am3d:pos x="0" y="0" z="7833415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8884" d="1000000"/>
                    <am3d:preTrans dx="1832" dy="-16799170" dz="-1200816"/>
                    <am3d:scale>
                      <am3d:sx n="1000000" d="1000000"/>
                      <am3d:sy n="1000000" d="1000000"/>
                      <am3d:sz n="1000000" d="1000000"/>
                    </am3d:scale>
                    <am3d:rot ax="715306" ay="-905284" az="-188744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259708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1" name="3D Model 50" descr="Smiling Face With Sunglasses Emoji">
                <a:extLst>
                  <a:ext uri="{FF2B5EF4-FFF2-40B4-BE49-F238E27FC236}">
                    <a16:creationId xmlns:a16="http://schemas.microsoft.com/office/drawing/2014/main" id="{537BD112-5EB9-48A0-8AF2-6EB8D5E39D4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997746" y="275401"/>
                <a:ext cx="1759931" cy="1417457"/>
              </a:xfrm>
              <a:prstGeom prst="rect">
                <a:avLst/>
              </a:prstGeom>
            </p:spPr>
          </p:pic>
        </mc:Fallback>
      </mc:AlternateContent>
      <p:sp>
        <p:nvSpPr>
          <p:cNvPr id="23" name="AutoShape 10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7C42378B-51C4-6EC9-25A6-092BE0C319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86941" y="6272226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2370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withGroup">
                            <p:stCondLst>
                              <p:cond delay="3000"/>
                            </p:stCondLst>
                            <p:childTnLst>
                              <p:par>
                                <p:cTn id="54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2000" fill="hold"/>
                                        <p:tgtEl>
                                          <p:spTgt spid="61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5886 -0.00347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47" y="-185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146" grpId="0" animBg="1" autoUpdateAnimBg="0"/>
      <p:bldP spid="6147" grpId="0" animBg="1" autoUpdateAnimBg="0"/>
      <p:bldP spid="6148" grpId="0" animBg="1"/>
      <p:bldP spid="6149" grpId="0" animBg="1" autoUpdateAnimBg="0"/>
      <p:bldP spid="6149" grpId="1" animBg="1"/>
      <p:bldP spid="6149" grpId="2" animBg="1"/>
      <p:bldP spid="6150" grpId="0" animBg="1" autoUpdateAnimBg="0"/>
      <p:bldP spid="6150" grpId="1" animBg="1"/>
      <p:bldP spid="6151" grpId="0" animBg="1"/>
      <p:bldP spid="6151" grpId="1" animBg="1"/>
      <p:bldP spid="6152" grpId="0" animBg="1" autoUpdateAnimBg="0"/>
      <p:bldP spid="6153" grpId="0" animBg="1" autoUpdateAnimBg="0"/>
      <p:bldP spid="615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941254" y="605714"/>
            <a:ext cx="8288637" cy="141745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4400" b="1" dirty="0">
                <a:solidFill>
                  <a:srgbClr val="FF0000"/>
                </a:solidFill>
                <a:ea typeface="Times" pitchFamily="34" charset="0"/>
                <a:cs typeface="Times" pitchFamily="34" charset="0"/>
              </a:rPr>
              <a:t>Năm </a:t>
            </a:r>
            <a:r>
              <a:rPr lang="vi-VN" sz="4400" b="1" dirty="0" err="1">
                <a:solidFill>
                  <a:srgbClr val="FF0000"/>
                </a:solidFill>
                <a:ea typeface="Times" pitchFamily="34" charset="0"/>
                <a:cs typeface="Times" pitchFamily="34" charset="0"/>
              </a:rPr>
              <a:t>xảy</a:t>
            </a:r>
            <a:r>
              <a:rPr lang="vi-VN" sz="4400" b="1" dirty="0">
                <a:solidFill>
                  <a:srgbClr val="FF0000"/>
                </a:solidFill>
                <a:ea typeface="Times" pitchFamily="34" charset="0"/>
                <a:cs typeface="Times" pitchFamily="34" charset="0"/>
              </a:rPr>
              <a:t> ra </a:t>
            </a:r>
            <a:r>
              <a:rPr lang="vi-VN" sz="4400" b="1" dirty="0" err="1">
                <a:solidFill>
                  <a:srgbClr val="FF0000"/>
                </a:solidFill>
                <a:ea typeface="Times" pitchFamily="34" charset="0"/>
                <a:cs typeface="Times" pitchFamily="34" charset="0"/>
              </a:rPr>
              <a:t>dịch</a:t>
            </a:r>
            <a:r>
              <a:rPr lang="vi-VN" sz="4400" b="1" dirty="0">
                <a:solidFill>
                  <a:srgbClr val="FF0000"/>
                </a:solidFill>
                <a:ea typeface="Times" pitchFamily="34" charset="0"/>
                <a:cs typeface="Times" pitchFamily="34" charset="0"/>
              </a:rPr>
              <a:t> </a:t>
            </a:r>
            <a:r>
              <a:rPr lang="vi-VN" sz="4400" b="1" dirty="0" err="1">
                <a:solidFill>
                  <a:srgbClr val="FF0000"/>
                </a:solidFill>
                <a:ea typeface="Times" pitchFamily="34" charset="0"/>
                <a:cs typeface="Times" pitchFamily="34" charset="0"/>
              </a:rPr>
              <a:t>sốt</a:t>
            </a:r>
            <a:r>
              <a:rPr lang="vi-VN" sz="4400" b="1" dirty="0">
                <a:solidFill>
                  <a:srgbClr val="FF0000"/>
                </a:solidFill>
                <a:ea typeface="Times" pitchFamily="34" charset="0"/>
                <a:cs typeface="Times" pitchFamily="34" charset="0"/>
              </a:rPr>
              <a:t> thương </a:t>
            </a:r>
            <a:r>
              <a:rPr lang="vi-VN" sz="4400" b="1" dirty="0" err="1">
                <a:solidFill>
                  <a:srgbClr val="FF0000"/>
                </a:solidFill>
                <a:ea typeface="Times" pitchFamily="34" charset="0"/>
                <a:cs typeface="Times" pitchFamily="34" charset="0"/>
              </a:rPr>
              <a:t>hàn</a:t>
            </a:r>
            <a:r>
              <a:rPr lang="vi-VN" sz="4400" b="1" dirty="0">
                <a:solidFill>
                  <a:srgbClr val="FF0000"/>
                </a:solidFill>
                <a:ea typeface="Times" pitchFamily="34" charset="0"/>
                <a:cs typeface="Times" pitchFamily="34" charset="0"/>
              </a:rPr>
              <a:t> </a:t>
            </a:r>
            <a:r>
              <a:rPr lang="vi-VN" sz="4400" b="1" dirty="0" err="1">
                <a:solidFill>
                  <a:srgbClr val="FF0000"/>
                </a:solidFill>
                <a:ea typeface="Times" pitchFamily="34" charset="0"/>
                <a:cs typeface="Times" pitchFamily="34" charset="0"/>
              </a:rPr>
              <a:t>tại</a:t>
            </a:r>
            <a:r>
              <a:rPr lang="vi-VN" sz="4400" b="1" dirty="0">
                <a:solidFill>
                  <a:srgbClr val="FF0000"/>
                </a:solidFill>
                <a:ea typeface="Times" pitchFamily="34" charset="0"/>
                <a:cs typeface="Times" pitchFamily="34" charset="0"/>
              </a:rPr>
              <a:t> </a:t>
            </a:r>
            <a:r>
              <a:rPr lang="vi-VN" sz="4400" b="1" dirty="0" err="1">
                <a:solidFill>
                  <a:srgbClr val="FF0000"/>
                </a:solidFill>
                <a:ea typeface="Times" pitchFamily="34" charset="0"/>
                <a:cs typeface="Times" pitchFamily="34" charset="0"/>
              </a:rPr>
              <a:t>Mornese</a:t>
            </a:r>
            <a:r>
              <a:rPr lang="vi-VN" sz="4400" b="1" dirty="0">
                <a:solidFill>
                  <a:srgbClr val="FF0000"/>
                </a:solidFill>
                <a:ea typeface="Times" pitchFamily="34" charset="0"/>
                <a:cs typeface="Times" pitchFamily="34" charset="0"/>
              </a:rPr>
              <a:t>, </a:t>
            </a:r>
            <a:r>
              <a:rPr lang="vi-VN" sz="4400" b="1" dirty="0" err="1">
                <a:solidFill>
                  <a:srgbClr val="FF0000"/>
                </a:solidFill>
                <a:ea typeface="Times" pitchFamily="34" charset="0"/>
                <a:cs typeface="Times" pitchFamily="34" charset="0"/>
              </a:rPr>
              <a:t>là</a:t>
            </a:r>
            <a:r>
              <a:rPr lang="vi-VN" sz="4400" b="1" dirty="0">
                <a:solidFill>
                  <a:srgbClr val="FF0000"/>
                </a:solidFill>
                <a:ea typeface="Times" pitchFamily="34" charset="0"/>
                <a:cs typeface="Times" pitchFamily="34" charset="0"/>
              </a:rPr>
              <a:t>:</a:t>
            </a:r>
          </a:p>
        </p:txBody>
      </p:sp>
      <p:sp>
        <p:nvSpPr>
          <p:cNvPr id="6146" name="AutoShape 2"/>
          <p:cNvSpPr>
            <a:spLocks noChangeArrowheads="1"/>
          </p:cNvSpPr>
          <p:nvPr/>
        </p:nvSpPr>
        <p:spPr bwMode="auto">
          <a:xfrm>
            <a:off x="1485900" y="5549900"/>
            <a:ext cx="8142193" cy="989026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9525" cmpd="sng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4800" b="1" dirty="0">
                <a:solidFill>
                  <a:srgbClr val="0000FF"/>
                </a:solidFill>
              </a:rPr>
              <a:t>1837</a:t>
            </a:r>
          </a:p>
        </p:txBody>
      </p:sp>
      <p:sp>
        <p:nvSpPr>
          <p:cNvPr id="6147" name="Oval 3"/>
          <p:cNvSpPr>
            <a:spLocks noChangeArrowheads="1"/>
          </p:cNvSpPr>
          <p:nvPr/>
        </p:nvSpPr>
        <p:spPr bwMode="auto">
          <a:xfrm>
            <a:off x="876300" y="5549900"/>
            <a:ext cx="609600" cy="609600"/>
          </a:xfrm>
          <a:prstGeom prst="ellipse">
            <a:avLst/>
          </a:prstGeom>
          <a:solidFill>
            <a:srgbClr val="FEF9EC"/>
          </a:solidFill>
          <a:ln w="9525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000" b="1">
                <a:solidFill>
                  <a:prstClr val="black"/>
                </a:solidFill>
              </a:rPr>
              <a:t>C</a:t>
            </a:r>
          </a:p>
        </p:txBody>
      </p:sp>
      <p:sp>
        <p:nvSpPr>
          <p:cNvPr id="6148" name="Line 4"/>
          <p:cNvSpPr>
            <a:spLocks noChangeShapeType="1"/>
          </p:cNvSpPr>
          <p:nvPr/>
        </p:nvSpPr>
        <p:spPr bwMode="auto">
          <a:xfrm>
            <a:off x="-38100" y="5854700"/>
            <a:ext cx="914400" cy="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149" name="AutoShape 5"/>
          <p:cNvSpPr>
            <a:spLocks noChangeArrowheads="1"/>
          </p:cNvSpPr>
          <p:nvPr/>
        </p:nvSpPr>
        <p:spPr bwMode="auto">
          <a:xfrm>
            <a:off x="1485900" y="4203700"/>
            <a:ext cx="8142193" cy="989026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9525" cmpd="sng">
            <a:solidFill>
              <a:schemeClr val="accent2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vi-VN" sz="4800" b="1" dirty="0">
                <a:solidFill>
                  <a:srgbClr val="0000FF"/>
                </a:solidFill>
              </a:rPr>
              <a:t>1860</a:t>
            </a:r>
            <a:endParaRPr lang="en-US" sz="4800" b="1" dirty="0">
              <a:solidFill>
                <a:srgbClr val="0000FF"/>
              </a:solidFill>
            </a:endParaRPr>
          </a:p>
        </p:txBody>
      </p:sp>
      <p:sp>
        <p:nvSpPr>
          <p:cNvPr id="6150" name="Oval 6"/>
          <p:cNvSpPr>
            <a:spLocks noChangeArrowheads="1"/>
          </p:cNvSpPr>
          <p:nvPr/>
        </p:nvSpPr>
        <p:spPr bwMode="auto">
          <a:xfrm>
            <a:off x="876300" y="4343400"/>
            <a:ext cx="609600" cy="609600"/>
          </a:xfrm>
          <a:prstGeom prst="ellipse">
            <a:avLst/>
          </a:prstGeom>
          <a:solidFill>
            <a:srgbClr val="FEF9EC"/>
          </a:solidFill>
          <a:ln w="9525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000" b="1" dirty="0">
                <a:solidFill>
                  <a:prstClr val="black"/>
                </a:solidFill>
              </a:rPr>
              <a:t>B</a:t>
            </a:r>
          </a:p>
        </p:txBody>
      </p:sp>
      <p:sp>
        <p:nvSpPr>
          <p:cNvPr id="6151" name="Line 7"/>
          <p:cNvSpPr>
            <a:spLocks noChangeShapeType="1"/>
          </p:cNvSpPr>
          <p:nvPr/>
        </p:nvSpPr>
        <p:spPr bwMode="auto">
          <a:xfrm>
            <a:off x="-38100" y="4648200"/>
            <a:ext cx="914400" cy="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152" name="AutoShape 8"/>
          <p:cNvSpPr>
            <a:spLocks noChangeArrowheads="1"/>
          </p:cNvSpPr>
          <p:nvPr/>
        </p:nvSpPr>
        <p:spPr bwMode="auto">
          <a:xfrm>
            <a:off x="1485900" y="2705562"/>
            <a:ext cx="8142193" cy="1116852"/>
          </a:xfrm>
          <a:prstGeom prst="roundRect">
            <a:avLst>
              <a:gd name="adj" fmla="val 16667"/>
            </a:avLst>
          </a:prstGeom>
          <a:solidFill>
            <a:srgbClr val="EB95D4"/>
          </a:solidFill>
          <a:ln w="9525" cmpd="sng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vi-VN" sz="4800" b="1" dirty="0">
                <a:solidFill>
                  <a:srgbClr val="0000FF"/>
                </a:solidFill>
              </a:rPr>
              <a:t>1872</a:t>
            </a:r>
            <a:endParaRPr lang="en-US" sz="4800" b="1" dirty="0">
              <a:solidFill>
                <a:srgbClr val="0000FF"/>
              </a:solidFill>
            </a:endParaRPr>
          </a:p>
        </p:txBody>
      </p:sp>
      <p:sp>
        <p:nvSpPr>
          <p:cNvPr id="6153" name="Oval 9"/>
          <p:cNvSpPr>
            <a:spLocks noChangeArrowheads="1"/>
          </p:cNvSpPr>
          <p:nvPr/>
        </p:nvSpPr>
        <p:spPr bwMode="auto">
          <a:xfrm>
            <a:off x="876300" y="2959100"/>
            <a:ext cx="609600" cy="609600"/>
          </a:xfrm>
          <a:prstGeom prst="ellipse">
            <a:avLst/>
          </a:prstGeom>
          <a:solidFill>
            <a:srgbClr val="FEF9EC"/>
          </a:solidFill>
          <a:ln w="9525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000" b="1" dirty="0">
                <a:solidFill>
                  <a:prstClr val="black"/>
                </a:solidFill>
              </a:rPr>
              <a:t>A</a:t>
            </a:r>
          </a:p>
        </p:txBody>
      </p:sp>
      <p:sp>
        <p:nvSpPr>
          <p:cNvPr id="6154" name="Line 10"/>
          <p:cNvSpPr>
            <a:spLocks noChangeShapeType="1"/>
          </p:cNvSpPr>
          <p:nvPr/>
        </p:nvSpPr>
        <p:spPr bwMode="auto">
          <a:xfrm>
            <a:off x="-38100" y="3263900"/>
            <a:ext cx="914400" cy="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grpSp>
        <p:nvGrpSpPr>
          <p:cNvPr id="28" name="Group 83"/>
          <p:cNvGrpSpPr/>
          <p:nvPr/>
        </p:nvGrpSpPr>
        <p:grpSpPr>
          <a:xfrm>
            <a:off x="419100" y="529276"/>
            <a:ext cx="1524000" cy="1219103"/>
            <a:chOff x="838199" y="3962401"/>
            <a:chExt cx="5686425" cy="875887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grpSpPr>
        <p:sp>
          <p:nvSpPr>
            <p:cNvPr id="29" name="Rectangle 17"/>
            <p:cNvSpPr>
              <a:spLocks noChangeArrowheads="1"/>
            </p:cNvSpPr>
            <p:nvPr/>
          </p:nvSpPr>
          <p:spPr bwMode="gray">
            <a:xfrm>
              <a:off x="838199" y="4038601"/>
              <a:ext cx="5686425" cy="720725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endParaRPr lang="en-US" dirty="0">
                <a:solidFill>
                  <a:prstClr val="black"/>
                </a:solidFill>
              </a:endParaRPr>
            </a:p>
          </p:txBody>
        </p:sp>
        <p:grpSp>
          <p:nvGrpSpPr>
            <p:cNvPr id="30" name="Group 18"/>
            <p:cNvGrpSpPr>
              <a:grpSpLocks/>
            </p:cNvGrpSpPr>
            <p:nvPr/>
          </p:nvGrpSpPr>
          <p:grpSpPr bwMode="auto">
            <a:xfrm>
              <a:off x="1371610" y="3962401"/>
              <a:ext cx="5146125" cy="875887"/>
              <a:chOff x="3552" y="3339"/>
              <a:chExt cx="1930" cy="339"/>
            </a:xfrm>
            <a:grpFill/>
          </p:grpSpPr>
          <p:grpSp>
            <p:nvGrpSpPr>
              <p:cNvPr id="31" name="Group 19"/>
              <p:cNvGrpSpPr>
                <a:grpSpLocks/>
              </p:cNvGrpSpPr>
              <p:nvPr/>
            </p:nvGrpSpPr>
            <p:grpSpPr bwMode="auto">
              <a:xfrm>
                <a:off x="3552" y="3339"/>
                <a:ext cx="440" cy="339"/>
                <a:chOff x="2016" y="1920"/>
                <a:chExt cx="1793" cy="1453"/>
              </a:xfrm>
              <a:grpFill/>
            </p:grpSpPr>
            <p:sp>
              <p:nvSpPr>
                <p:cNvPr id="33" name="Oval 20"/>
                <p:cNvSpPr>
                  <a:spLocks noChangeArrowheads="1"/>
                </p:cNvSpPr>
                <p:nvPr/>
              </p:nvSpPr>
              <p:spPr bwMode="gray">
                <a:xfrm>
                  <a:off x="2016" y="1920"/>
                  <a:ext cx="1793" cy="1453"/>
                </a:xfrm>
                <a:prstGeom prst="ellipse">
                  <a:avLst/>
                </a:prstGeom>
                <a:ln>
                  <a:headEnd/>
                  <a:tailEnd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4" name="Freeform 21"/>
                <p:cNvSpPr>
                  <a:spLocks/>
                </p:cNvSpPr>
                <p:nvPr/>
              </p:nvSpPr>
              <p:spPr bwMode="gray">
                <a:xfrm>
                  <a:off x="2249" y="1967"/>
                  <a:ext cx="1296" cy="634"/>
                </a:xfrm>
                <a:custGeom>
                  <a:avLst/>
                  <a:gdLst/>
                  <a:ahLst/>
                  <a:cxnLst>
                    <a:cxn ang="0">
                      <a:pos x="1301" y="401"/>
                    </a:cxn>
                    <a:cxn ang="0">
                      <a:pos x="1317" y="442"/>
                    </a:cxn>
                    <a:cxn ang="0">
                      <a:pos x="1321" y="481"/>
                    </a:cxn>
                    <a:cxn ang="0">
                      <a:pos x="1315" y="516"/>
                    </a:cxn>
                    <a:cxn ang="0">
                      <a:pos x="1298" y="550"/>
                    </a:cxn>
                    <a:cxn ang="0">
                      <a:pos x="1272" y="579"/>
                    </a:cxn>
                    <a:cxn ang="0">
                      <a:pos x="1239" y="604"/>
                    </a:cxn>
                    <a:cxn ang="0">
                      <a:pos x="1196" y="628"/>
                    </a:cxn>
                    <a:cxn ang="0">
                      <a:pos x="1147" y="649"/>
                    </a:cxn>
                    <a:cxn ang="0">
                      <a:pos x="1092" y="667"/>
                    </a:cxn>
                    <a:cxn ang="0">
                      <a:pos x="1031" y="683"/>
                    </a:cxn>
                    <a:cxn ang="0">
                      <a:pos x="967" y="694"/>
                    </a:cxn>
                    <a:cxn ang="0">
                      <a:pos x="896" y="704"/>
                    </a:cxn>
                    <a:cxn ang="0">
                      <a:pos x="824" y="710"/>
                    </a:cxn>
                    <a:cxn ang="0">
                      <a:pos x="795" y="712"/>
                    </a:cxn>
                    <a:cxn ang="0">
                      <a:pos x="476" y="712"/>
                    </a:cxn>
                    <a:cxn ang="0">
                      <a:pos x="472" y="712"/>
                    </a:cxn>
                    <a:cxn ang="0">
                      <a:pos x="409" y="708"/>
                    </a:cxn>
                    <a:cxn ang="0">
                      <a:pos x="348" y="704"/>
                    </a:cxn>
                    <a:cxn ang="0">
                      <a:pos x="290" y="696"/>
                    </a:cxn>
                    <a:cxn ang="0">
                      <a:pos x="235" y="689"/>
                    </a:cxn>
                    <a:cxn ang="0">
                      <a:pos x="186" y="677"/>
                    </a:cxn>
                    <a:cxn ang="0">
                      <a:pos x="141" y="663"/>
                    </a:cxn>
                    <a:cxn ang="0">
                      <a:pos x="102" y="648"/>
                    </a:cxn>
                    <a:cxn ang="0">
                      <a:pos x="67" y="630"/>
                    </a:cxn>
                    <a:cxn ang="0">
                      <a:pos x="39" y="608"/>
                    </a:cxn>
                    <a:cxn ang="0">
                      <a:pos x="18" y="583"/>
                    </a:cxn>
                    <a:cxn ang="0">
                      <a:pos x="6" y="554"/>
                    </a:cxn>
                    <a:cxn ang="0">
                      <a:pos x="0" y="524"/>
                    </a:cxn>
                    <a:cxn ang="0">
                      <a:pos x="0" y="520"/>
                    </a:cxn>
                    <a:cxn ang="0">
                      <a:pos x="4" y="487"/>
                    </a:cxn>
                    <a:cxn ang="0">
                      <a:pos x="16" y="446"/>
                    </a:cxn>
                    <a:cxn ang="0">
                      <a:pos x="51" y="370"/>
                    </a:cxn>
                    <a:cxn ang="0">
                      <a:pos x="94" y="299"/>
                    </a:cxn>
                    <a:cxn ang="0">
                      <a:pos x="147" y="235"/>
                    </a:cxn>
                    <a:cxn ang="0">
                      <a:pos x="204" y="176"/>
                    </a:cxn>
                    <a:cxn ang="0">
                      <a:pos x="270" y="125"/>
                    </a:cxn>
                    <a:cxn ang="0">
                      <a:pos x="341" y="82"/>
                    </a:cxn>
                    <a:cxn ang="0">
                      <a:pos x="415" y="47"/>
                    </a:cxn>
                    <a:cxn ang="0">
                      <a:pos x="497" y="21"/>
                    </a:cxn>
                    <a:cxn ang="0">
                      <a:pos x="581" y="6"/>
                    </a:cxn>
                    <a:cxn ang="0">
                      <a:pos x="667" y="0"/>
                    </a:cxn>
                    <a:cxn ang="0">
                      <a:pos x="667" y="0"/>
                    </a:cxn>
                    <a:cxn ang="0">
                      <a:pos x="759" y="6"/>
                    </a:cxn>
                    <a:cxn ang="0">
                      <a:pos x="847" y="23"/>
                    </a:cxn>
                    <a:cxn ang="0">
                      <a:pos x="932" y="53"/>
                    </a:cxn>
                    <a:cxn ang="0">
                      <a:pos x="1010" y="90"/>
                    </a:cxn>
                    <a:cxn ang="0">
                      <a:pos x="1082" y="137"/>
                    </a:cxn>
                    <a:cxn ang="0">
                      <a:pos x="1149" y="194"/>
                    </a:cxn>
                    <a:cxn ang="0">
                      <a:pos x="1208" y="256"/>
                    </a:cxn>
                    <a:cxn ang="0">
                      <a:pos x="1258" y="325"/>
                    </a:cxn>
                    <a:cxn ang="0">
                      <a:pos x="1301" y="401"/>
                    </a:cxn>
                    <a:cxn ang="0">
                      <a:pos x="1301" y="401"/>
                    </a:cxn>
                  </a:cxnLst>
                  <a:rect l="0" t="0" r="r" b="b"/>
                  <a:pathLst>
                    <a:path w="1321" h="712">
                      <a:moveTo>
                        <a:pt x="1301" y="401"/>
                      </a:moveTo>
                      <a:lnTo>
                        <a:pt x="1317" y="442"/>
                      </a:lnTo>
                      <a:lnTo>
                        <a:pt x="1321" y="481"/>
                      </a:lnTo>
                      <a:lnTo>
                        <a:pt x="1315" y="516"/>
                      </a:lnTo>
                      <a:lnTo>
                        <a:pt x="1298" y="550"/>
                      </a:lnTo>
                      <a:lnTo>
                        <a:pt x="1272" y="579"/>
                      </a:lnTo>
                      <a:lnTo>
                        <a:pt x="1239" y="604"/>
                      </a:lnTo>
                      <a:lnTo>
                        <a:pt x="1196" y="628"/>
                      </a:lnTo>
                      <a:lnTo>
                        <a:pt x="1147" y="649"/>
                      </a:lnTo>
                      <a:lnTo>
                        <a:pt x="1092" y="667"/>
                      </a:lnTo>
                      <a:lnTo>
                        <a:pt x="1031" y="683"/>
                      </a:lnTo>
                      <a:lnTo>
                        <a:pt x="967" y="694"/>
                      </a:lnTo>
                      <a:lnTo>
                        <a:pt x="896" y="704"/>
                      </a:lnTo>
                      <a:lnTo>
                        <a:pt x="824" y="710"/>
                      </a:lnTo>
                      <a:lnTo>
                        <a:pt x="795" y="712"/>
                      </a:lnTo>
                      <a:lnTo>
                        <a:pt x="476" y="712"/>
                      </a:lnTo>
                      <a:lnTo>
                        <a:pt x="472" y="712"/>
                      </a:lnTo>
                      <a:lnTo>
                        <a:pt x="409" y="708"/>
                      </a:lnTo>
                      <a:lnTo>
                        <a:pt x="348" y="704"/>
                      </a:lnTo>
                      <a:lnTo>
                        <a:pt x="290" y="696"/>
                      </a:lnTo>
                      <a:lnTo>
                        <a:pt x="235" y="689"/>
                      </a:lnTo>
                      <a:lnTo>
                        <a:pt x="186" y="677"/>
                      </a:lnTo>
                      <a:lnTo>
                        <a:pt x="141" y="663"/>
                      </a:lnTo>
                      <a:lnTo>
                        <a:pt x="102" y="648"/>
                      </a:lnTo>
                      <a:lnTo>
                        <a:pt x="67" y="630"/>
                      </a:lnTo>
                      <a:lnTo>
                        <a:pt x="39" y="608"/>
                      </a:lnTo>
                      <a:lnTo>
                        <a:pt x="18" y="583"/>
                      </a:lnTo>
                      <a:lnTo>
                        <a:pt x="6" y="554"/>
                      </a:lnTo>
                      <a:lnTo>
                        <a:pt x="0" y="524"/>
                      </a:lnTo>
                      <a:lnTo>
                        <a:pt x="0" y="520"/>
                      </a:lnTo>
                      <a:lnTo>
                        <a:pt x="4" y="487"/>
                      </a:lnTo>
                      <a:lnTo>
                        <a:pt x="16" y="446"/>
                      </a:lnTo>
                      <a:lnTo>
                        <a:pt x="51" y="370"/>
                      </a:lnTo>
                      <a:lnTo>
                        <a:pt x="94" y="299"/>
                      </a:lnTo>
                      <a:lnTo>
                        <a:pt x="147" y="235"/>
                      </a:lnTo>
                      <a:lnTo>
                        <a:pt x="204" y="176"/>
                      </a:lnTo>
                      <a:lnTo>
                        <a:pt x="270" y="125"/>
                      </a:lnTo>
                      <a:lnTo>
                        <a:pt x="341" y="82"/>
                      </a:lnTo>
                      <a:lnTo>
                        <a:pt x="415" y="47"/>
                      </a:lnTo>
                      <a:lnTo>
                        <a:pt x="497" y="21"/>
                      </a:lnTo>
                      <a:lnTo>
                        <a:pt x="581" y="6"/>
                      </a:lnTo>
                      <a:lnTo>
                        <a:pt x="667" y="0"/>
                      </a:lnTo>
                      <a:lnTo>
                        <a:pt x="667" y="0"/>
                      </a:lnTo>
                      <a:lnTo>
                        <a:pt x="759" y="6"/>
                      </a:lnTo>
                      <a:lnTo>
                        <a:pt x="847" y="23"/>
                      </a:lnTo>
                      <a:lnTo>
                        <a:pt x="932" y="53"/>
                      </a:lnTo>
                      <a:lnTo>
                        <a:pt x="1010" y="90"/>
                      </a:lnTo>
                      <a:lnTo>
                        <a:pt x="1082" y="137"/>
                      </a:lnTo>
                      <a:lnTo>
                        <a:pt x="1149" y="194"/>
                      </a:lnTo>
                      <a:lnTo>
                        <a:pt x="1208" y="256"/>
                      </a:lnTo>
                      <a:lnTo>
                        <a:pt x="1258" y="325"/>
                      </a:lnTo>
                      <a:lnTo>
                        <a:pt x="1301" y="401"/>
                      </a:lnTo>
                      <a:lnTo>
                        <a:pt x="1301" y="401"/>
                      </a:lnTo>
                      <a:close/>
                    </a:path>
                  </a:pathLst>
                </a:custGeom>
                <a:ln>
                  <a:headEnd/>
                  <a:tailEnd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32" name="Text Box 22"/>
              <p:cNvSpPr txBox="1">
                <a:spLocks noChangeArrowheads="1"/>
              </p:cNvSpPr>
              <p:nvPr/>
            </p:nvSpPr>
            <p:spPr bwMode="gray">
              <a:xfrm>
                <a:off x="3672" y="3441"/>
                <a:ext cx="1810" cy="128"/>
              </a:xfrm>
              <a:prstGeom prst="rect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sz="2400" b="1" dirty="0" err="1">
                    <a:ln w="12700">
                      <a:solidFill>
                        <a:srgbClr val="1F497D">
                          <a:satMod val="155000"/>
                        </a:srgbClr>
                      </a:solidFill>
                      <a:prstDash val="solid"/>
                    </a:ln>
                    <a:solidFill>
                      <a:srgbClr val="EEECE1">
                        <a:tint val="85000"/>
                        <a:satMod val="155000"/>
                      </a:srgb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</a:rPr>
                  <a:t>Câu</a:t>
                </a:r>
                <a:r>
                  <a:rPr lang="en-US" sz="2400" b="1" dirty="0">
                    <a:ln w="12700">
                      <a:solidFill>
                        <a:srgbClr val="1F497D">
                          <a:satMod val="155000"/>
                        </a:srgbClr>
                      </a:solidFill>
                      <a:prstDash val="solid"/>
                    </a:ln>
                    <a:solidFill>
                      <a:srgbClr val="EEECE1">
                        <a:tint val="85000"/>
                        <a:satMod val="155000"/>
                      </a:srgb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</a:rPr>
                  <a:t> 4</a:t>
                </a:r>
              </a:p>
            </p:txBody>
          </p:sp>
        </p:grp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ABC6442B-9FF8-4897-9830-94C9658787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2769" y="2432028"/>
            <a:ext cx="1911372" cy="19113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B85D880-0023-4880-8EF8-680BDF47E5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0127" y="4577864"/>
            <a:ext cx="1871146" cy="17520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1" name="3D Model 50" descr="Smiling Face With Sunglasses Emoji">
                <a:extLst>
                  <a:ext uri="{FF2B5EF4-FFF2-40B4-BE49-F238E27FC236}">
                    <a16:creationId xmlns:a16="http://schemas.microsoft.com/office/drawing/2014/main" id="{537BD112-5EB9-48A0-8AF2-6EB8D5E39D4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997746" y="275401"/>
              <a:ext cx="1759931" cy="1417457"/>
            </p:xfrm>
            <a:graphic>
              <a:graphicData uri="http://schemas.microsoft.com/office/drawing/2017/model3d">
                <am3d:model3d r:embed="rId7">
                  <am3d:spPr>
                    <a:xfrm>
                      <a:off x="0" y="0"/>
                      <a:ext cx="1759931" cy="1417457"/>
                    </a:xfrm>
                    <a:prstGeom prst="rect">
                      <a:avLst/>
                    </a:prstGeom>
                  </am3d:spPr>
                  <am3d:camera>
                    <am3d:pos x="0" y="0" z="7833415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8884" d="1000000"/>
                    <am3d:preTrans dx="1832" dy="-16799170" dz="-1200816"/>
                    <am3d:scale>
                      <am3d:sx n="1000000" d="1000000"/>
                      <am3d:sy n="1000000" d="1000000"/>
                      <am3d:sz n="1000000" d="1000000"/>
                    </am3d:scale>
                    <am3d:rot ax="715306" ay="-905284" az="-188744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259708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1" name="3D Model 50" descr="Smiling Face With Sunglasses Emoji">
                <a:extLst>
                  <a:ext uri="{FF2B5EF4-FFF2-40B4-BE49-F238E27FC236}">
                    <a16:creationId xmlns:a16="http://schemas.microsoft.com/office/drawing/2014/main" id="{537BD112-5EB9-48A0-8AF2-6EB8D5E39D4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997746" y="275401"/>
                <a:ext cx="1759931" cy="1417457"/>
              </a:xfrm>
              <a:prstGeom prst="rect">
                <a:avLst/>
              </a:prstGeom>
            </p:spPr>
          </p:pic>
        </mc:Fallback>
      </mc:AlternateContent>
      <p:sp>
        <p:nvSpPr>
          <p:cNvPr id="23" name="AutoShape 10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23FA4C35-EBBB-E281-6A33-43326B4375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86941" y="6272226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06763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withGroup">
                            <p:stCondLst>
                              <p:cond delay="3000"/>
                            </p:stCondLst>
                            <p:childTnLst>
                              <p:par>
                                <p:cTn id="54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2000" fill="hold"/>
                                        <p:tgtEl>
                                          <p:spTgt spid="61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22222E-6 L -0.05521 -0.00509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0" y="-255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146" grpId="0" animBg="1" autoUpdateAnimBg="0"/>
      <p:bldP spid="6147" grpId="0" animBg="1" autoUpdateAnimBg="0"/>
      <p:bldP spid="6148" grpId="0" animBg="1"/>
      <p:bldP spid="6149" grpId="0" animBg="1" autoUpdateAnimBg="0"/>
      <p:bldP spid="6149" grpId="1" animBg="1"/>
      <p:bldP spid="6149" grpId="2" animBg="1"/>
      <p:bldP spid="6150" grpId="0" animBg="1" autoUpdateAnimBg="0"/>
      <p:bldP spid="6150" grpId="1" animBg="1"/>
      <p:bldP spid="6151" grpId="0" animBg="1"/>
      <p:bldP spid="6151" grpId="1" animBg="1"/>
      <p:bldP spid="6152" grpId="0" animBg="1" autoUpdateAnimBg="0"/>
      <p:bldP spid="6153" grpId="0" animBg="1" autoUpdateAnimBg="0"/>
      <p:bldP spid="615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941254" y="605714"/>
            <a:ext cx="8288637" cy="141745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4400" b="1">
                <a:solidFill>
                  <a:srgbClr val="FF0000"/>
                </a:solidFill>
                <a:ea typeface="Times" pitchFamily="34" charset="0"/>
                <a:cs typeface="Times" pitchFamily="34" charset="0"/>
              </a:rPr>
              <a:t>Mazzarello và Petronilla mở tiệm may vào năm:</a:t>
            </a:r>
            <a:endParaRPr lang="vi-VN" sz="4400" b="1" dirty="0">
              <a:solidFill>
                <a:srgbClr val="FF0000"/>
              </a:solidFill>
              <a:ea typeface="Times" pitchFamily="34" charset="0"/>
              <a:cs typeface="Times" pitchFamily="34" charset="0"/>
            </a:endParaRPr>
          </a:p>
        </p:txBody>
      </p:sp>
      <p:sp>
        <p:nvSpPr>
          <p:cNvPr id="6146" name="AutoShape 2"/>
          <p:cNvSpPr>
            <a:spLocks noChangeArrowheads="1"/>
          </p:cNvSpPr>
          <p:nvPr/>
        </p:nvSpPr>
        <p:spPr bwMode="auto">
          <a:xfrm>
            <a:off x="1485900" y="5549900"/>
            <a:ext cx="8142193" cy="989026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9525" cmpd="sng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4800" b="1" dirty="0">
                <a:solidFill>
                  <a:srgbClr val="0000FF"/>
                </a:solidFill>
              </a:rPr>
              <a:t>1864</a:t>
            </a:r>
          </a:p>
        </p:txBody>
      </p:sp>
      <p:sp>
        <p:nvSpPr>
          <p:cNvPr id="6147" name="Oval 3"/>
          <p:cNvSpPr>
            <a:spLocks noChangeArrowheads="1"/>
          </p:cNvSpPr>
          <p:nvPr/>
        </p:nvSpPr>
        <p:spPr bwMode="auto">
          <a:xfrm>
            <a:off x="876300" y="5549900"/>
            <a:ext cx="609600" cy="609600"/>
          </a:xfrm>
          <a:prstGeom prst="ellipse">
            <a:avLst/>
          </a:prstGeom>
          <a:solidFill>
            <a:srgbClr val="FEF9EC"/>
          </a:solidFill>
          <a:ln w="9525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000" b="1">
                <a:solidFill>
                  <a:prstClr val="black"/>
                </a:solidFill>
              </a:rPr>
              <a:t>C</a:t>
            </a:r>
          </a:p>
        </p:txBody>
      </p:sp>
      <p:sp>
        <p:nvSpPr>
          <p:cNvPr id="6148" name="Line 4"/>
          <p:cNvSpPr>
            <a:spLocks noChangeShapeType="1"/>
          </p:cNvSpPr>
          <p:nvPr/>
        </p:nvSpPr>
        <p:spPr bwMode="auto">
          <a:xfrm>
            <a:off x="-38100" y="5854700"/>
            <a:ext cx="914400" cy="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149" name="AutoShape 5"/>
          <p:cNvSpPr>
            <a:spLocks noChangeArrowheads="1"/>
          </p:cNvSpPr>
          <p:nvPr/>
        </p:nvSpPr>
        <p:spPr bwMode="auto">
          <a:xfrm>
            <a:off x="1485900" y="4203700"/>
            <a:ext cx="8142193" cy="989026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9525" cmpd="sng">
            <a:solidFill>
              <a:schemeClr val="accent2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vi-VN" sz="4800" b="1" dirty="0">
                <a:solidFill>
                  <a:srgbClr val="0000FF"/>
                </a:solidFill>
              </a:rPr>
              <a:t>1863</a:t>
            </a:r>
            <a:endParaRPr lang="en-US" sz="4800" b="1" dirty="0">
              <a:solidFill>
                <a:srgbClr val="0000FF"/>
              </a:solidFill>
            </a:endParaRPr>
          </a:p>
        </p:txBody>
      </p:sp>
      <p:sp>
        <p:nvSpPr>
          <p:cNvPr id="6150" name="Oval 6"/>
          <p:cNvSpPr>
            <a:spLocks noChangeArrowheads="1"/>
          </p:cNvSpPr>
          <p:nvPr/>
        </p:nvSpPr>
        <p:spPr bwMode="auto">
          <a:xfrm>
            <a:off x="876300" y="4343400"/>
            <a:ext cx="609600" cy="609600"/>
          </a:xfrm>
          <a:prstGeom prst="ellipse">
            <a:avLst/>
          </a:prstGeom>
          <a:solidFill>
            <a:srgbClr val="FEF9EC"/>
          </a:solidFill>
          <a:ln w="9525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000" b="1" dirty="0">
                <a:solidFill>
                  <a:prstClr val="black"/>
                </a:solidFill>
              </a:rPr>
              <a:t>B</a:t>
            </a:r>
          </a:p>
        </p:txBody>
      </p:sp>
      <p:sp>
        <p:nvSpPr>
          <p:cNvPr id="6151" name="Line 7"/>
          <p:cNvSpPr>
            <a:spLocks noChangeShapeType="1"/>
          </p:cNvSpPr>
          <p:nvPr/>
        </p:nvSpPr>
        <p:spPr bwMode="auto">
          <a:xfrm>
            <a:off x="-38100" y="4648200"/>
            <a:ext cx="914400" cy="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152" name="AutoShape 8"/>
          <p:cNvSpPr>
            <a:spLocks noChangeArrowheads="1"/>
          </p:cNvSpPr>
          <p:nvPr/>
        </p:nvSpPr>
        <p:spPr bwMode="auto">
          <a:xfrm>
            <a:off x="1485900" y="2705562"/>
            <a:ext cx="8142193" cy="1116852"/>
          </a:xfrm>
          <a:prstGeom prst="roundRect">
            <a:avLst>
              <a:gd name="adj" fmla="val 16667"/>
            </a:avLst>
          </a:prstGeom>
          <a:solidFill>
            <a:srgbClr val="EB95D4"/>
          </a:solidFill>
          <a:ln w="9525" cmpd="sng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vi-VN" sz="4800" b="1" dirty="0">
                <a:solidFill>
                  <a:srgbClr val="0000FF"/>
                </a:solidFill>
              </a:rPr>
              <a:t>1862</a:t>
            </a:r>
            <a:endParaRPr lang="en-US" sz="4800" b="1" dirty="0">
              <a:solidFill>
                <a:srgbClr val="0000FF"/>
              </a:solidFill>
            </a:endParaRPr>
          </a:p>
        </p:txBody>
      </p:sp>
      <p:sp>
        <p:nvSpPr>
          <p:cNvPr id="6153" name="Oval 9"/>
          <p:cNvSpPr>
            <a:spLocks noChangeArrowheads="1"/>
          </p:cNvSpPr>
          <p:nvPr/>
        </p:nvSpPr>
        <p:spPr bwMode="auto">
          <a:xfrm>
            <a:off x="876300" y="2959100"/>
            <a:ext cx="609600" cy="609600"/>
          </a:xfrm>
          <a:prstGeom prst="ellipse">
            <a:avLst/>
          </a:prstGeom>
          <a:solidFill>
            <a:srgbClr val="FEF9EC"/>
          </a:solidFill>
          <a:ln w="9525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000" b="1" dirty="0">
                <a:solidFill>
                  <a:prstClr val="black"/>
                </a:solidFill>
              </a:rPr>
              <a:t>A</a:t>
            </a:r>
          </a:p>
        </p:txBody>
      </p:sp>
      <p:sp>
        <p:nvSpPr>
          <p:cNvPr id="6154" name="Line 10"/>
          <p:cNvSpPr>
            <a:spLocks noChangeShapeType="1"/>
          </p:cNvSpPr>
          <p:nvPr/>
        </p:nvSpPr>
        <p:spPr bwMode="auto">
          <a:xfrm>
            <a:off x="-38100" y="3263900"/>
            <a:ext cx="914400" cy="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grpSp>
        <p:nvGrpSpPr>
          <p:cNvPr id="28" name="Group 83"/>
          <p:cNvGrpSpPr/>
          <p:nvPr/>
        </p:nvGrpSpPr>
        <p:grpSpPr>
          <a:xfrm>
            <a:off x="419100" y="529276"/>
            <a:ext cx="1524000" cy="1219103"/>
            <a:chOff x="838199" y="3962401"/>
            <a:chExt cx="5686425" cy="875887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grpSpPr>
        <p:sp>
          <p:nvSpPr>
            <p:cNvPr id="29" name="Rectangle 17"/>
            <p:cNvSpPr>
              <a:spLocks noChangeArrowheads="1"/>
            </p:cNvSpPr>
            <p:nvPr/>
          </p:nvSpPr>
          <p:spPr bwMode="gray">
            <a:xfrm>
              <a:off x="838199" y="4038601"/>
              <a:ext cx="5686425" cy="720725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endParaRPr lang="en-US" dirty="0">
                <a:solidFill>
                  <a:prstClr val="black"/>
                </a:solidFill>
              </a:endParaRPr>
            </a:p>
          </p:txBody>
        </p:sp>
        <p:grpSp>
          <p:nvGrpSpPr>
            <p:cNvPr id="30" name="Group 18"/>
            <p:cNvGrpSpPr>
              <a:grpSpLocks/>
            </p:cNvGrpSpPr>
            <p:nvPr/>
          </p:nvGrpSpPr>
          <p:grpSpPr bwMode="auto">
            <a:xfrm>
              <a:off x="1371610" y="3962401"/>
              <a:ext cx="5146125" cy="875887"/>
              <a:chOff x="3552" y="3339"/>
              <a:chExt cx="1930" cy="339"/>
            </a:xfrm>
            <a:grpFill/>
          </p:grpSpPr>
          <p:grpSp>
            <p:nvGrpSpPr>
              <p:cNvPr id="31" name="Group 19"/>
              <p:cNvGrpSpPr>
                <a:grpSpLocks/>
              </p:cNvGrpSpPr>
              <p:nvPr/>
            </p:nvGrpSpPr>
            <p:grpSpPr bwMode="auto">
              <a:xfrm>
                <a:off x="3552" y="3339"/>
                <a:ext cx="440" cy="339"/>
                <a:chOff x="2016" y="1920"/>
                <a:chExt cx="1793" cy="1453"/>
              </a:xfrm>
              <a:grpFill/>
            </p:grpSpPr>
            <p:sp>
              <p:nvSpPr>
                <p:cNvPr id="33" name="Oval 20"/>
                <p:cNvSpPr>
                  <a:spLocks noChangeArrowheads="1"/>
                </p:cNvSpPr>
                <p:nvPr/>
              </p:nvSpPr>
              <p:spPr bwMode="gray">
                <a:xfrm>
                  <a:off x="2016" y="1920"/>
                  <a:ext cx="1793" cy="1453"/>
                </a:xfrm>
                <a:prstGeom prst="ellipse">
                  <a:avLst/>
                </a:prstGeom>
                <a:ln>
                  <a:headEnd/>
                  <a:tailEnd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4" name="Freeform 21"/>
                <p:cNvSpPr>
                  <a:spLocks/>
                </p:cNvSpPr>
                <p:nvPr/>
              </p:nvSpPr>
              <p:spPr bwMode="gray">
                <a:xfrm>
                  <a:off x="2249" y="1967"/>
                  <a:ext cx="1296" cy="634"/>
                </a:xfrm>
                <a:custGeom>
                  <a:avLst/>
                  <a:gdLst/>
                  <a:ahLst/>
                  <a:cxnLst>
                    <a:cxn ang="0">
                      <a:pos x="1301" y="401"/>
                    </a:cxn>
                    <a:cxn ang="0">
                      <a:pos x="1317" y="442"/>
                    </a:cxn>
                    <a:cxn ang="0">
                      <a:pos x="1321" y="481"/>
                    </a:cxn>
                    <a:cxn ang="0">
                      <a:pos x="1315" y="516"/>
                    </a:cxn>
                    <a:cxn ang="0">
                      <a:pos x="1298" y="550"/>
                    </a:cxn>
                    <a:cxn ang="0">
                      <a:pos x="1272" y="579"/>
                    </a:cxn>
                    <a:cxn ang="0">
                      <a:pos x="1239" y="604"/>
                    </a:cxn>
                    <a:cxn ang="0">
                      <a:pos x="1196" y="628"/>
                    </a:cxn>
                    <a:cxn ang="0">
                      <a:pos x="1147" y="649"/>
                    </a:cxn>
                    <a:cxn ang="0">
                      <a:pos x="1092" y="667"/>
                    </a:cxn>
                    <a:cxn ang="0">
                      <a:pos x="1031" y="683"/>
                    </a:cxn>
                    <a:cxn ang="0">
                      <a:pos x="967" y="694"/>
                    </a:cxn>
                    <a:cxn ang="0">
                      <a:pos x="896" y="704"/>
                    </a:cxn>
                    <a:cxn ang="0">
                      <a:pos x="824" y="710"/>
                    </a:cxn>
                    <a:cxn ang="0">
                      <a:pos x="795" y="712"/>
                    </a:cxn>
                    <a:cxn ang="0">
                      <a:pos x="476" y="712"/>
                    </a:cxn>
                    <a:cxn ang="0">
                      <a:pos x="472" y="712"/>
                    </a:cxn>
                    <a:cxn ang="0">
                      <a:pos x="409" y="708"/>
                    </a:cxn>
                    <a:cxn ang="0">
                      <a:pos x="348" y="704"/>
                    </a:cxn>
                    <a:cxn ang="0">
                      <a:pos x="290" y="696"/>
                    </a:cxn>
                    <a:cxn ang="0">
                      <a:pos x="235" y="689"/>
                    </a:cxn>
                    <a:cxn ang="0">
                      <a:pos x="186" y="677"/>
                    </a:cxn>
                    <a:cxn ang="0">
                      <a:pos x="141" y="663"/>
                    </a:cxn>
                    <a:cxn ang="0">
                      <a:pos x="102" y="648"/>
                    </a:cxn>
                    <a:cxn ang="0">
                      <a:pos x="67" y="630"/>
                    </a:cxn>
                    <a:cxn ang="0">
                      <a:pos x="39" y="608"/>
                    </a:cxn>
                    <a:cxn ang="0">
                      <a:pos x="18" y="583"/>
                    </a:cxn>
                    <a:cxn ang="0">
                      <a:pos x="6" y="554"/>
                    </a:cxn>
                    <a:cxn ang="0">
                      <a:pos x="0" y="524"/>
                    </a:cxn>
                    <a:cxn ang="0">
                      <a:pos x="0" y="520"/>
                    </a:cxn>
                    <a:cxn ang="0">
                      <a:pos x="4" y="487"/>
                    </a:cxn>
                    <a:cxn ang="0">
                      <a:pos x="16" y="446"/>
                    </a:cxn>
                    <a:cxn ang="0">
                      <a:pos x="51" y="370"/>
                    </a:cxn>
                    <a:cxn ang="0">
                      <a:pos x="94" y="299"/>
                    </a:cxn>
                    <a:cxn ang="0">
                      <a:pos x="147" y="235"/>
                    </a:cxn>
                    <a:cxn ang="0">
                      <a:pos x="204" y="176"/>
                    </a:cxn>
                    <a:cxn ang="0">
                      <a:pos x="270" y="125"/>
                    </a:cxn>
                    <a:cxn ang="0">
                      <a:pos x="341" y="82"/>
                    </a:cxn>
                    <a:cxn ang="0">
                      <a:pos x="415" y="47"/>
                    </a:cxn>
                    <a:cxn ang="0">
                      <a:pos x="497" y="21"/>
                    </a:cxn>
                    <a:cxn ang="0">
                      <a:pos x="581" y="6"/>
                    </a:cxn>
                    <a:cxn ang="0">
                      <a:pos x="667" y="0"/>
                    </a:cxn>
                    <a:cxn ang="0">
                      <a:pos x="667" y="0"/>
                    </a:cxn>
                    <a:cxn ang="0">
                      <a:pos x="759" y="6"/>
                    </a:cxn>
                    <a:cxn ang="0">
                      <a:pos x="847" y="23"/>
                    </a:cxn>
                    <a:cxn ang="0">
                      <a:pos x="932" y="53"/>
                    </a:cxn>
                    <a:cxn ang="0">
                      <a:pos x="1010" y="90"/>
                    </a:cxn>
                    <a:cxn ang="0">
                      <a:pos x="1082" y="137"/>
                    </a:cxn>
                    <a:cxn ang="0">
                      <a:pos x="1149" y="194"/>
                    </a:cxn>
                    <a:cxn ang="0">
                      <a:pos x="1208" y="256"/>
                    </a:cxn>
                    <a:cxn ang="0">
                      <a:pos x="1258" y="325"/>
                    </a:cxn>
                    <a:cxn ang="0">
                      <a:pos x="1301" y="401"/>
                    </a:cxn>
                    <a:cxn ang="0">
                      <a:pos x="1301" y="401"/>
                    </a:cxn>
                  </a:cxnLst>
                  <a:rect l="0" t="0" r="r" b="b"/>
                  <a:pathLst>
                    <a:path w="1321" h="712">
                      <a:moveTo>
                        <a:pt x="1301" y="401"/>
                      </a:moveTo>
                      <a:lnTo>
                        <a:pt x="1317" y="442"/>
                      </a:lnTo>
                      <a:lnTo>
                        <a:pt x="1321" y="481"/>
                      </a:lnTo>
                      <a:lnTo>
                        <a:pt x="1315" y="516"/>
                      </a:lnTo>
                      <a:lnTo>
                        <a:pt x="1298" y="550"/>
                      </a:lnTo>
                      <a:lnTo>
                        <a:pt x="1272" y="579"/>
                      </a:lnTo>
                      <a:lnTo>
                        <a:pt x="1239" y="604"/>
                      </a:lnTo>
                      <a:lnTo>
                        <a:pt x="1196" y="628"/>
                      </a:lnTo>
                      <a:lnTo>
                        <a:pt x="1147" y="649"/>
                      </a:lnTo>
                      <a:lnTo>
                        <a:pt x="1092" y="667"/>
                      </a:lnTo>
                      <a:lnTo>
                        <a:pt x="1031" y="683"/>
                      </a:lnTo>
                      <a:lnTo>
                        <a:pt x="967" y="694"/>
                      </a:lnTo>
                      <a:lnTo>
                        <a:pt x="896" y="704"/>
                      </a:lnTo>
                      <a:lnTo>
                        <a:pt x="824" y="710"/>
                      </a:lnTo>
                      <a:lnTo>
                        <a:pt x="795" y="712"/>
                      </a:lnTo>
                      <a:lnTo>
                        <a:pt x="476" y="712"/>
                      </a:lnTo>
                      <a:lnTo>
                        <a:pt x="472" y="712"/>
                      </a:lnTo>
                      <a:lnTo>
                        <a:pt x="409" y="708"/>
                      </a:lnTo>
                      <a:lnTo>
                        <a:pt x="348" y="704"/>
                      </a:lnTo>
                      <a:lnTo>
                        <a:pt x="290" y="696"/>
                      </a:lnTo>
                      <a:lnTo>
                        <a:pt x="235" y="689"/>
                      </a:lnTo>
                      <a:lnTo>
                        <a:pt x="186" y="677"/>
                      </a:lnTo>
                      <a:lnTo>
                        <a:pt x="141" y="663"/>
                      </a:lnTo>
                      <a:lnTo>
                        <a:pt x="102" y="648"/>
                      </a:lnTo>
                      <a:lnTo>
                        <a:pt x="67" y="630"/>
                      </a:lnTo>
                      <a:lnTo>
                        <a:pt x="39" y="608"/>
                      </a:lnTo>
                      <a:lnTo>
                        <a:pt x="18" y="583"/>
                      </a:lnTo>
                      <a:lnTo>
                        <a:pt x="6" y="554"/>
                      </a:lnTo>
                      <a:lnTo>
                        <a:pt x="0" y="524"/>
                      </a:lnTo>
                      <a:lnTo>
                        <a:pt x="0" y="520"/>
                      </a:lnTo>
                      <a:lnTo>
                        <a:pt x="4" y="487"/>
                      </a:lnTo>
                      <a:lnTo>
                        <a:pt x="16" y="446"/>
                      </a:lnTo>
                      <a:lnTo>
                        <a:pt x="51" y="370"/>
                      </a:lnTo>
                      <a:lnTo>
                        <a:pt x="94" y="299"/>
                      </a:lnTo>
                      <a:lnTo>
                        <a:pt x="147" y="235"/>
                      </a:lnTo>
                      <a:lnTo>
                        <a:pt x="204" y="176"/>
                      </a:lnTo>
                      <a:lnTo>
                        <a:pt x="270" y="125"/>
                      </a:lnTo>
                      <a:lnTo>
                        <a:pt x="341" y="82"/>
                      </a:lnTo>
                      <a:lnTo>
                        <a:pt x="415" y="47"/>
                      </a:lnTo>
                      <a:lnTo>
                        <a:pt x="497" y="21"/>
                      </a:lnTo>
                      <a:lnTo>
                        <a:pt x="581" y="6"/>
                      </a:lnTo>
                      <a:lnTo>
                        <a:pt x="667" y="0"/>
                      </a:lnTo>
                      <a:lnTo>
                        <a:pt x="667" y="0"/>
                      </a:lnTo>
                      <a:lnTo>
                        <a:pt x="759" y="6"/>
                      </a:lnTo>
                      <a:lnTo>
                        <a:pt x="847" y="23"/>
                      </a:lnTo>
                      <a:lnTo>
                        <a:pt x="932" y="53"/>
                      </a:lnTo>
                      <a:lnTo>
                        <a:pt x="1010" y="90"/>
                      </a:lnTo>
                      <a:lnTo>
                        <a:pt x="1082" y="137"/>
                      </a:lnTo>
                      <a:lnTo>
                        <a:pt x="1149" y="194"/>
                      </a:lnTo>
                      <a:lnTo>
                        <a:pt x="1208" y="256"/>
                      </a:lnTo>
                      <a:lnTo>
                        <a:pt x="1258" y="325"/>
                      </a:lnTo>
                      <a:lnTo>
                        <a:pt x="1301" y="401"/>
                      </a:lnTo>
                      <a:lnTo>
                        <a:pt x="1301" y="401"/>
                      </a:lnTo>
                      <a:close/>
                    </a:path>
                  </a:pathLst>
                </a:custGeom>
                <a:ln>
                  <a:headEnd/>
                  <a:tailEnd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32" name="Text Box 22"/>
              <p:cNvSpPr txBox="1">
                <a:spLocks noChangeArrowheads="1"/>
              </p:cNvSpPr>
              <p:nvPr/>
            </p:nvSpPr>
            <p:spPr bwMode="gray">
              <a:xfrm>
                <a:off x="3672" y="3441"/>
                <a:ext cx="1810" cy="128"/>
              </a:xfrm>
              <a:prstGeom prst="rect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sz="2400" b="1" dirty="0" err="1">
                    <a:ln w="12700">
                      <a:solidFill>
                        <a:srgbClr val="1F497D">
                          <a:satMod val="155000"/>
                        </a:srgbClr>
                      </a:solidFill>
                      <a:prstDash val="solid"/>
                    </a:ln>
                    <a:solidFill>
                      <a:srgbClr val="EEECE1">
                        <a:tint val="85000"/>
                        <a:satMod val="155000"/>
                      </a:srgb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</a:rPr>
                  <a:t>Câu</a:t>
                </a:r>
                <a:r>
                  <a:rPr lang="en-US" sz="2400" b="1" dirty="0">
                    <a:ln w="12700">
                      <a:solidFill>
                        <a:srgbClr val="1F497D">
                          <a:satMod val="155000"/>
                        </a:srgbClr>
                      </a:solidFill>
                      <a:prstDash val="solid"/>
                    </a:ln>
                    <a:solidFill>
                      <a:srgbClr val="EEECE1">
                        <a:tint val="85000"/>
                        <a:satMod val="155000"/>
                      </a:srgb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</a:rPr>
                  <a:t> 5</a:t>
                </a:r>
              </a:p>
            </p:txBody>
          </p:sp>
        </p:grp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ABC6442B-9FF8-4897-9830-94C9658787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2769" y="2432028"/>
            <a:ext cx="1911372" cy="19113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B85D880-0023-4880-8EF8-680BDF47E5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0127" y="4577864"/>
            <a:ext cx="1871146" cy="17520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1" name="3D Model 50" descr="Smiling Face With Sunglasses Emoji">
                <a:extLst>
                  <a:ext uri="{FF2B5EF4-FFF2-40B4-BE49-F238E27FC236}">
                    <a16:creationId xmlns:a16="http://schemas.microsoft.com/office/drawing/2014/main" id="{537BD112-5EB9-48A0-8AF2-6EB8D5E39D4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997746" y="275401"/>
              <a:ext cx="1759931" cy="1417457"/>
            </p:xfrm>
            <a:graphic>
              <a:graphicData uri="http://schemas.microsoft.com/office/drawing/2017/model3d">
                <am3d:model3d r:embed="rId7">
                  <am3d:spPr>
                    <a:xfrm>
                      <a:off x="0" y="0"/>
                      <a:ext cx="1759931" cy="1417457"/>
                    </a:xfrm>
                    <a:prstGeom prst="rect">
                      <a:avLst/>
                    </a:prstGeom>
                  </am3d:spPr>
                  <am3d:camera>
                    <am3d:pos x="0" y="0" z="7833415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8884" d="1000000"/>
                    <am3d:preTrans dx="1832" dy="-16799170" dz="-1200816"/>
                    <am3d:scale>
                      <am3d:sx n="1000000" d="1000000"/>
                      <am3d:sy n="1000000" d="1000000"/>
                      <am3d:sz n="1000000" d="1000000"/>
                    </am3d:scale>
                    <am3d:rot ax="715306" ay="-905284" az="-188744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259708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1" name="3D Model 50" descr="Smiling Face With Sunglasses Emoji">
                <a:extLst>
                  <a:ext uri="{FF2B5EF4-FFF2-40B4-BE49-F238E27FC236}">
                    <a16:creationId xmlns:a16="http://schemas.microsoft.com/office/drawing/2014/main" id="{537BD112-5EB9-48A0-8AF2-6EB8D5E39D4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997746" y="275401"/>
                <a:ext cx="1759931" cy="1417457"/>
              </a:xfrm>
              <a:prstGeom prst="rect">
                <a:avLst/>
              </a:prstGeom>
            </p:spPr>
          </p:pic>
        </mc:Fallback>
      </mc:AlternateContent>
      <p:sp>
        <p:nvSpPr>
          <p:cNvPr id="23" name="AutoShape 10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03477E1D-A468-4D9D-B245-CCB48E9699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86941" y="6272226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89162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withGroup">
                            <p:stCondLst>
                              <p:cond delay="3000"/>
                            </p:stCondLst>
                            <p:childTnLst>
                              <p:par>
                                <p:cTn id="54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2000" fill="hold"/>
                                        <p:tgtEl>
                                          <p:spTgt spid="615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07 0.00416 L -0.0625 -0.00348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28" y="-394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146" grpId="0" animBg="1" autoUpdateAnimBg="0"/>
      <p:bldP spid="6147" grpId="0" animBg="1" autoUpdateAnimBg="0"/>
      <p:bldP spid="6148" grpId="0" animBg="1"/>
      <p:bldP spid="6149" grpId="0" animBg="1" autoUpdateAnimBg="0"/>
      <p:bldP spid="6150" grpId="0" animBg="1" autoUpdateAnimBg="0"/>
      <p:bldP spid="6151" grpId="0" animBg="1"/>
      <p:bldP spid="6152" grpId="0" animBg="1" autoUpdateAnimBg="0"/>
      <p:bldP spid="6152" grpId="1" animBg="1"/>
      <p:bldP spid="6152" grpId="2" animBg="1"/>
      <p:bldP spid="6153" grpId="0" animBg="1" autoUpdateAnimBg="0"/>
      <p:bldP spid="6153" grpId="1" animBg="1"/>
      <p:bldP spid="6154" grpId="0" animBg="1"/>
      <p:bldP spid="6154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941254" y="605714"/>
            <a:ext cx="8288637" cy="141745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4400" b="1">
                <a:solidFill>
                  <a:srgbClr val="FF0000"/>
                </a:solidFill>
                <a:ea typeface="Times" pitchFamily="34" charset="0"/>
                <a:cs typeface="Times" pitchFamily="34" charset="0"/>
              </a:rPr>
              <a:t>Don Pestarino đã gặp Don Bosco tại Torino vào năm?</a:t>
            </a:r>
            <a:endParaRPr lang="vi-VN" sz="4400" b="1" dirty="0">
              <a:solidFill>
                <a:srgbClr val="FF0000"/>
              </a:solidFill>
              <a:ea typeface="Times" pitchFamily="34" charset="0"/>
              <a:cs typeface="Times" pitchFamily="34" charset="0"/>
            </a:endParaRPr>
          </a:p>
        </p:txBody>
      </p:sp>
      <p:sp>
        <p:nvSpPr>
          <p:cNvPr id="6146" name="AutoShape 2"/>
          <p:cNvSpPr>
            <a:spLocks noChangeArrowheads="1"/>
          </p:cNvSpPr>
          <p:nvPr/>
        </p:nvSpPr>
        <p:spPr bwMode="auto">
          <a:xfrm>
            <a:off x="1485900" y="5549900"/>
            <a:ext cx="8142193" cy="989026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9525" cmpd="sng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4800" b="1" dirty="0">
                <a:solidFill>
                  <a:srgbClr val="0000FF"/>
                </a:solidFill>
              </a:rPr>
              <a:t>1888</a:t>
            </a:r>
          </a:p>
        </p:txBody>
      </p:sp>
      <p:sp>
        <p:nvSpPr>
          <p:cNvPr id="6147" name="Oval 3"/>
          <p:cNvSpPr>
            <a:spLocks noChangeArrowheads="1"/>
          </p:cNvSpPr>
          <p:nvPr/>
        </p:nvSpPr>
        <p:spPr bwMode="auto">
          <a:xfrm>
            <a:off x="876300" y="5549900"/>
            <a:ext cx="609600" cy="609600"/>
          </a:xfrm>
          <a:prstGeom prst="ellipse">
            <a:avLst/>
          </a:prstGeom>
          <a:solidFill>
            <a:srgbClr val="FEF9EC"/>
          </a:solidFill>
          <a:ln w="9525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000" b="1">
                <a:solidFill>
                  <a:prstClr val="black"/>
                </a:solidFill>
              </a:rPr>
              <a:t>C</a:t>
            </a:r>
          </a:p>
        </p:txBody>
      </p:sp>
      <p:sp>
        <p:nvSpPr>
          <p:cNvPr id="6148" name="Line 4"/>
          <p:cNvSpPr>
            <a:spLocks noChangeShapeType="1"/>
          </p:cNvSpPr>
          <p:nvPr/>
        </p:nvSpPr>
        <p:spPr bwMode="auto">
          <a:xfrm>
            <a:off x="-38100" y="5854700"/>
            <a:ext cx="914400" cy="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149" name="AutoShape 5"/>
          <p:cNvSpPr>
            <a:spLocks noChangeArrowheads="1"/>
          </p:cNvSpPr>
          <p:nvPr/>
        </p:nvSpPr>
        <p:spPr bwMode="auto">
          <a:xfrm>
            <a:off x="1485900" y="4203700"/>
            <a:ext cx="8142193" cy="989026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9525" cmpd="sng">
            <a:solidFill>
              <a:schemeClr val="accent2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vi-VN" sz="4800" b="1" dirty="0">
                <a:solidFill>
                  <a:srgbClr val="0000FF"/>
                </a:solidFill>
              </a:rPr>
              <a:t>1862</a:t>
            </a:r>
            <a:endParaRPr lang="en-US" sz="4800" b="1" dirty="0">
              <a:solidFill>
                <a:srgbClr val="0000FF"/>
              </a:solidFill>
            </a:endParaRPr>
          </a:p>
        </p:txBody>
      </p:sp>
      <p:sp>
        <p:nvSpPr>
          <p:cNvPr id="6150" name="Oval 6"/>
          <p:cNvSpPr>
            <a:spLocks noChangeArrowheads="1"/>
          </p:cNvSpPr>
          <p:nvPr/>
        </p:nvSpPr>
        <p:spPr bwMode="auto">
          <a:xfrm>
            <a:off x="876300" y="4343400"/>
            <a:ext cx="609600" cy="609600"/>
          </a:xfrm>
          <a:prstGeom prst="ellipse">
            <a:avLst/>
          </a:prstGeom>
          <a:solidFill>
            <a:srgbClr val="FEF9EC"/>
          </a:solidFill>
          <a:ln w="9525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000" b="1" dirty="0">
                <a:solidFill>
                  <a:prstClr val="black"/>
                </a:solidFill>
              </a:rPr>
              <a:t>B</a:t>
            </a:r>
          </a:p>
        </p:txBody>
      </p:sp>
      <p:sp>
        <p:nvSpPr>
          <p:cNvPr id="6151" name="Line 7"/>
          <p:cNvSpPr>
            <a:spLocks noChangeShapeType="1"/>
          </p:cNvSpPr>
          <p:nvPr/>
        </p:nvSpPr>
        <p:spPr bwMode="auto">
          <a:xfrm>
            <a:off x="-38100" y="4648200"/>
            <a:ext cx="914400" cy="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152" name="AutoShape 8"/>
          <p:cNvSpPr>
            <a:spLocks noChangeArrowheads="1"/>
          </p:cNvSpPr>
          <p:nvPr/>
        </p:nvSpPr>
        <p:spPr bwMode="auto">
          <a:xfrm>
            <a:off x="1485900" y="2705562"/>
            <a:ext cx="8142193" cy="1116852"/>
          </a:xfrm>
          <a:prstGeom prst="roundRect">
            <a:avLst>
              <a:gd name="adj" fmla="val 16667"/>
            </a:avLst>
          </a:prstGeom>
          <a:solidFill>
            <a:srgbClr val="EB95D4"/>
          </a:solidFill>
          <a:ln w="9525" cmpd="sng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vi-VN" sz="4800" b="1" dirty="0">
                <a:solidFill>
                  <a:srgbClr val="0000FF"/>
                </a:solidFill>
              </a:rPr>
              <a:t>1864</a:t>
            </a:r>
            <a:endParaRPr lang="en-US" sz="4800" b="1" dirty="0">
              <a:solidFill>
                <a:srgbClr val="0000FF"/>
              </a:solidFill>
            </a:endParaRPr>
          </a:p>
        </p:txBody>
      </p:sp>
      <p:sp>
        <p:nvSpPr>
          <p:cNvPr id="6153" name="Oval 9"/>
          <p:cNvSpPr>
            <a:spLocks noChangeArrowheads="1"/>
          </p:cNvSpPr>
          <p:nvPr/>
        </p:nvSpPr>
        <p:spPr bwMode="auto">
          <a:xfrm>
            <a:off x="876300" y="2959100"/>
            <a:ext cx="609600" cy="609600"/>
          </a:xfrm>
          <a:prstGeom prst="ellipse">
            <a:avLst/>
          </a:prstGeom>
          <a:solidFill>
            <a:srgbClr val="FEF9EC"/>
          </a:solidFill>
          <a:ln w="9525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000" b="1" dirty="0">
                <a:solidFill>
                  <a:prstClr val="black"/>
                </a:solidFill>
              </a:rPr>
              <a:t>A</a:t>
            </a:r>
          </a:p>
        </p:txBody>
      </p:sp>
      <p:sp>
        <p:nvSpPr>
          <p:cNvPr id="6154" name="Line 10"/>
          <p:cNvSpPr>
            <a:spLocks noChangeShapeType="1"/>
          </p:cNvSpPr>
          <p:nvPr/>
        </p:nvSpPr>
        <p:spPr bwMode="auto">
          <a:xfrm>
            <a:off x="-38100" y="3263900"/>
            <a:ext cx="914400" cy="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grpSp>
        <p:nvGrpSpPr>
          <p:cNvPr id="28" name="Group 83"/>
          <p:cNvGrpSpPr/>
          <p:nvPr/>
        </p:nvGrpSpPr>
        <p:grpSpPr>
          <a:xfrm>
            <a:off x="419100" y="529276"/>
            <a:ext cx="1524000" cy="1219103"/>
            <a:chOff x="838199" y="3962401"/>
            <a:chExt cx="5686425" cy="875887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grpSpPr>
        <p:sp>
          <p:nvSpPr>
            <p:cNvPr id="29" name="Rectangle 17"/>
            <p:cNvSpPr>
              <a:spLocks noChangeArrowheads="1"/>
            </p:cNvSpPr>
            <p:nvPr/>
          </p:nvSpPr>
          <p:spPr bwMode="gray">
            <a:xfrm>
              <a:off x="838199" y="4038601"/>
              <a:ext cx="5686425" cy="720725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endParaRPr lang="en-US" dirty="0">
                <a:solidFill>
                  <a:prstClr val="black"/>
                </a:solidFill>
              </a:endParaRPr>
            </a:p>
          </p:txBody>
        </p:sp>
        <p:grpSp>
          <p:nvGrpSpPr>
            <p:cNvPr id="30" name="Group 18"/>
            <p:cNvGrpSpPr>
              <a:grpSpLocks/>
            </p:cNvGrpSpPr>
            <p:nvPr/>
          </p:nvGrpSpPr>
          <p:grpSpPr bwMode="auto">
            <a:xfrm>
              <a:off x="1371610" y="3962401"/>
              <a:ext cx="5146125" cy="875887"/>
              <a:chOff x="3552" y="3339"/>
              <a:chExt cx="1930" cy="339"/>
            </a:xfrm>
            <a:grpFill/>
          </p:grpSpPr>
          <p:grpSp>
            <p:nvGrpSpPr>
              <p:cNvPr id="31" name="Group 19"/>
              <p:cNvGrpSpPr>
                <a:grpSpLocks/>
              </p:cNvGrpSpPr>
              <p:nvPr/>
            </p:nvGrpSpPr>
            <p:grpSpPr bwMode="auto">
              <a:xfrm>
                <a:off x="3552" y="3339"/>
                <a:ext cx="440" cy="339"/>
                <a:chOff x="2016" y="1920"/>
                <a:chExt cx="1793" cy="1453"/>
              </a:xfrm>
              <a:grpFill/>
            </p:grpSpPr>
            <p:sp>
              <p:nvSpPr>
                <p:cNvPr id="33" name="Oval 20"/>
                <p:cNvSpPr>
                  <a:spLocks noChangeArrowheads="1"/>
                </p:cNvSpPr>
                <p:nvPr/>
              </p:nvSpPr>
              <p:spPr bwMode="gray">
                <a:xfrm>
                  <a:off x="2016" y="1920"/>
                  <a:ext cx="1793" cy="1453"/>
                </a:xfrm>
                <a:prstGeom prst="ellipse">
                  <a:avLst/>
                </a:prstGeom>
                <a:ln>
                  <a:headEnd/>
                  <a:tailEnd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4" name="Freeform 21"/>
                <p:cNvSpPr>
                  <a:spLocks/>
                </p:cNvSpPr>
                <p:nvPr/>
              </p:nvSpPr>
              <p:spPr bwMode="gray">
                <a:xfrm>
                  <a:off x="2249" y="1967"/>
                  <a:ext cx="1296" cy="634"/>
                </a:xfrm>
                <a:custGeom>
                  <a:avLst/>
                  <a:gdLst/>
                  <a:ahLst/>
                  <a:cxnLst>
                    <a:cxn ang="0">
                      <a:pos x="1301" y="401"/>
                    </a:cxn>
                    <a:cxn ang="0">
                      <a:pos x="1317" y="442"/>
                    </a:cxn>
                    <a:cxn ang="0">
                      <a:pos x="1321" y="481"/>
                    </a:cxn>
                    <a:cxn ang="0">
                      <a:pos x="1315" y="516"/>
                    </a:cxn>
                    <a:cxn ang="0">
                      <a:pos x="1298" y="550"/>
                    </a:cxn>
                    <a:cxn ang="0">
                      <a:pos x="1272" y="579"/>
                    </a:cxn>
                    <a:cxn ang="0">
                      <a:pos x="1239" y="604"/>
                    </a:cxn>
                    <a:cxn ang="0">
                      <a:pos x="1196" y="628"/>
                    </a:cxn>
                    <a:cxn ang="0">
                      <a:pos x="1147" y="649"/>
                    </a:cxn>
                    <a:cxn ang="0">
                      <a:pos x="1092" y="667"/>
                    </a:cxn>
                    <a:cxn ang="0">
                      <a:pos x="1031" y="683"/>
                    </a:cxn>
                    <a:cxn ang="0">
                      <a:pos x="967" y="694"/>
                    </a:cxn>
                    <a:cxn ang="0">
                      <a:pos x="896" y="704"/>
                    </a:cxn>
                    <a:cxn ang="0">
                      <a:pos x="824" y="710"/>
                    </a:cxn>
                    <a:cxn ang="0">
                      <a:pos x="795" y="712"/>
                    </a:cxn>
                    <a:cxn ang="0">
                      <a:pos x="476" y="712"/>
                    </a:cxn>
                    <a:cxn ang="0">
                      <a:pos x="472" y="712"/>
                    </a:cxn>
                    <a:cxn ang="0">
                      <a:pos x="409" y="708"/>
                    </a:cxn>
                    <a:cxn ang="0">
                      <a:pos x="348" y="704"/>
                    </a:cxn>
                    <a:cxn ang="0">
                      <a:pos x="290" y="696"/>
                    </a:cxn>
                    <a:cxn ang="0">
                      <a:pos x="235" y="689"/>
                    </a:cxn>
                    <a:cxn ang="0">
                      <a:pos x="186" y="677"/>
                    </a:cxn>
                    <a:cxn ang="0">
                      <a:pos x="141" y="663"/>
                    </a:cxn>
                    <a:cxn ang="0">
                      <a:pos x="102" y="648"/>
                    </a:cxn>
                    <a:cxn ang="0">
                      <a:pos x="67" y="630"/>
                    </a:cxn>
                    <a:cxn ang="0">
                      <a:pos x="39" y="608"/>
                    </a:cxn>
                    <a:cxn ang="0">
                      <a:pos x="18" y="583"/>
                    </a:cxn>
                    <a:cxn ang="0">
                      <a:pos x="6" y="554"/>
                    </a:cxn>
                    <a:cxn ang="0">
                      <a:pos x="0" y="524"/>
                    </a:cxn>
                    <a:cxn ang="0">
                      <a:pos x="0" y="520"/>
                    </a:cxn>
                    <a:cxn ang="0">
                      <a:pos x="4" y="487"/>
                    </a:cxn>
                    <a:cxn ang="0">
                      <a:pos x="16" y="446"/>
                    </a:cxn>
                    <a:cxn ang="0">
                      <a:pos x="51" y="370"/>
                    </a:cxn>
                    <a:cxn ang="0">
                      <a:pos x="94" y="299"/>
                    </a:cxn>
                    <a:cxn ang="0">
                      <a:pos x="147" y="235"/>
                    </a:cxn>
                    <a:cxn ang="0">
                      <a:pos x="204" y="176"/>
                    </a:cxn>
                    <a:cxn ang="0">
                      <a:pos x="270" y="125"/>
                    </a:cxn>
                    <a:cxn ang="0">
                      <a:pos x="341" y="82"/>
                    </a:cxn>
                    <a:cxn ang="0">
                      <a:pos x="415" y="47"/>
                    </a:cxn>
                    <a:cxn ang="0">
                      <a:pos x="497" y="21"/>
                    </a:cxn>
                    <a:cxn ang="0">
                      <a:pos x="581" y="6"/>
                    </a:cxn>
                    <a:cxn ang="0">
                      <a:pos x="667" y="0"/>
                    </a:cxn>
                    <a:cxn ang="0">
                      <a:pos x="667" y="0"/>
                    </a:cxn>
                    <a:cxn ang="0">
                      <a:pos x="759" y="6"/>
                    </a:cxn>
                    <a:cxn ang="0">
                      <a:pos x="847" y="23"/>
                    </a:cxn>
                    <a:cxn ang="0">
                      <a:pos x="932" y="53"/>
                    </a:cxn>
                    <a:cxn ang="0">
                      <a:pos x="1010" y="90"/>
                    </a:cxn>
                    <a:cxn ang="0">
                      <a:pos x="1082" y="137"/>
                    </a:cxn>
                    <a:cxn ang="0">
                      <a:pos x="1149" y="194"/>
                    </a:cxn>
                    <a:cxn ang="0">
                      <a:pos x="1208" y="256"/>
                    </a:cxn>
                    <a:cxn ang="0">
                      <a:pos x="1258" y="325"/>
                    </a:cxn>
                    <a:cxn ang="0">
                      <a:pos x="1301" y="401"/>
                    </a:cxn>
                    <a:cxn ang="0">
                      <a:pos x="1301" y="401"/>
                    </a:cxn>
                  </a:cxnLst>
                  <a:rect l="0" t="0" r="r" b="b"/>
                  <a:pathLst>
                    <a:path w="1321" h="712">
                      <a:moveTo>
                        <a:pt x="1301" y="401"/>
                      </a:moveTo>
                      <a:lnTo>
                        <a:pt x="1317" y="442"/>
                      </a:lnTo>
                      <a:lnTo>
                        <a:pt x="1321" y="481"/>
                      </a:lnTo>
                      <a:lnTo>
                        <a:pt x="1315" y="516"/>
                      </a:lnTo>
                      <a:lnTo>
                        <a:pt x="1298" y="550"/>
                      </a:lnTo>
                      <a:lnTo>
                        <a:pt x="1272" y="579"/>
                      </a:lnTo>
                      <a:lnTo>
                        <a:pt x="1239" y="604"/>
                      </a:lnTo>
                      <a:lnTo>
                        <a:pt x="1196" y="628"/>
                      </a:lnTo>
                      <a:lnTo>
                        <a:pt x="1147" y="649"/>
                      </a:lnTo>
                      <a:lnTo>
                        <a:pt x="1092" y="667"/>
                      </a:lnTo>
                      <a:lnTo>
                        <a:pt x="1031" y="683"/>
                      </a:lnTo>
                      <a:lnTo>
                        <a:pt x="967" y="694"/>
                      </a:lnTo>
                      <a:lnTo>
                        <a:pt x="896" y="704"/>
                      </a:lnTo>
                      <a:lnTo>
                        <a:pt x="824" y="710"/>
                      </a:lnTo>
                      <a:lnTo>
                        <a:pt x="795" y="712"/>
                      </a:lnTo>
                      <a:lnTo>
                        <a:pt x="476" y="712"/>
                      </a:lnTo>
                      <a:lnTo>
                        <a:pt x="472" y="712"/>
                      </a:lnTo>
                      <a:lnTo>
                        <a:pt x="409" y="708"/>
                      </a:lnTo>
                      <a:lnTo>
                        <a:pt x="348" y="704"/>
                      </a:lnTo>
                      <a:lnTo>
                        <a:pt x="290" y="696"/>
                      </a:lnTo>
                      <a:lnTo>
                        <a:pt x="235" y="689"/>
                      </a:lnTo>
                      <a:lnTo>
                        <a:pt x="186" y="677"/>
                      </a:lnTo>
                      <a:lnTo>
                        <a:pt x="141" y="663"/>
                      </a:lnTo>
                      <a:lnTo>
                        <a:pt x="102" y="648"/>
                      </a:lnTo>
                      <a:lnTo>
                        <a:pt x="67" y="630"/>
                      </a:lnTo>
                      <a:lnTo>
                        <a:pt x="39" y="608"/>
                      </a:lnTo>
                      <a:lnTo>
                        <a:pt x="18" y="583"/>
                      </a:lnTo>
                      <a:lnTo>
                        <a:pt x="6" y="554"/>
                      </a:lnTo>
                      <a:lnTo>
                        <a:pt x="0" y="524"/>
                      </a:lnTo>
                      <a:lnTo>
                        <a:pt x="0" y="520"/>
                      </a:lnTo>
                      <a:lnTo>
                        <a:pt x="4" y="487"/>
                      </a:lnTo>
                      <a:lnTo>
                        <a:pt x="16" y="446"/>
                      </a:lnTo>
                      <a:lnTo>
                        <a:pt x="51" y="370"/>
                      </a:lnTo>
                      <a:lnTo>
                        <a:pt x="94" y="299"/>
                      </a:lnTo>
                      <a:lnTo>
                        <a:pt x="147" y="235"/>
                      </a:lnTo>
                      <a:lnTo>
                        <a:pt x="204" y="176"/>
                      </a:lnTo>
                      <a:lnTo>
                        <a:pt x="270" y="125"/>
                      </a:lnTo>
                      <a:lnTo>
                        <a:pt x="341" y="82"/>
                      </a:lnTo>
                      <a:lnTo>
                        <a:pt x="415" y="47"/>
                      </a:lnTo>
                      <a:lnTo>
                        <a:pt x="497" y="21"/>
                      </a:lnTo>
                      <a:lnTo>
                        <a:pt x="581" y="6"/>
                      </a:lnTo>
                      <a:lnTo>
                        <a:pt x="667" y="0"/>
                      </a:lnTo>
                      <a:lnTo>
                        <a:pt x="667" y="0"/>
                      </a:lnTo>
                      <a:lnTo>
                        <a:pt x="759" y="6"/>
                      </a:lnTo>
                      <a:lnTo>
                        <a:pt x="847" y="23"/>
                      </a:lnTo>
                      <a:lnTo>
                        <a:pt x="932" y="53"/>
                      </a:lnTo>
                      <a:lnTo>
                        <a:pt x="1010" y="90"/>
                      </a:lnTo>
                      <a:lnTo>
                        <a:pt x="1082" y="137"/>
                      </a:lnTo>
                      <a:lnTo>
                        <a:pt x="1149" y="194"/>
                      </a:lnTo>
                      <a:lnTo>
                        <a:pt x="1208" y="256"/>
                      </a:lnTo>
                      <a:lnTo>
                        <a:pt x="1258" y="325"/>
                      </a:lnTo>
                      <a:lnTo>
                        <a:pt x="1301" y="401"/>
                      </a:lnTo>
                      <a:lnTo>
                        <a:pt x="1301" y="401"/>
                      </a:lnTo>
                      <a:close/>
                    </a:path>
                  </a:pathLst>
                </a:custGeom>
                <a:ln>
                  <a:headEnd/>
                  <a:tailEnd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32" name="Text Box 22"/>
              <p:cNvSpPr txBox="1">
                <a:spLocks noChangeArrowheads="1"/>
              </p:cNvSpPr>
              <p:nvPr/>
            </p:nvSpPr>
            <p:spPr bwMode="gray">
              <a:xfrm>
                <a:off x="3672" y="3441"/>
                <a:ext cx="1810" cy="128"/>
              </a:xfrm>
              <a:prstGeom prst="rect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sz="2400" b="1" dirty="0" err="1">
                    <a:ln w="12700">
                      <a:solidFill>
                        <a:srgbClr val="1F497D">
                          <a:satMod val="155000"/>
                        </a:srgbClr>
                      </a:solidFill>
                      <a:prstDash val="solid"/>
                    </a:ln>
                    <a:solidFill>
                      <a:srgbClr val="EEECE1">
                        <a:tint val="85000"/>
                        <a:satMod val="155000"/>
                      </a:srgb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</a:rPr>
                  <a:t>Câu</a:t>
                </a:r>
                <a:r>
                  <a:rPr lang="en-US" sz="2400" b="1" dirty="0">
                    <a:ln w="12700">
                      <a:solidFill>
                        <a:srgbClr val="1F497D">
                          <a:satMod val="155000"/>
                        </a:srgbClr>
                      </a:solidFill>
                      <a:prstDash val="solid"/>
                    </a:ln>
                    <a:solidFill>
                      <a:srgbClr val="EEECE1">
                        <a:tint val="85000"/>
                        <a:satMod val="155000"/>
                      </a:srgb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</a:rPr>
                  <a:t> 6</a:t>
                </a:r>
              </a:p>
            </p:txBody>
          </p:sp>
        </p:grp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ABC6442B-9FF8-4897-9830-94C9658787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2769" y="2432028"/>
            <a:ext cx="1911372" cy="19113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B85D880-0023-4880-8EF8-680BDF47E5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0127" y="4577864"/>
            <a:ext cx="1871146" cy="17520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1" name="3D Model 50" descr="Smiling Face With Sunglasses Emoji">
                <a:extLst>
                  <a:ext uri="{FF2B5EF4-FFF2-40B4-BE49-F238E27FC236}">
                    <a16:creationId xmlns:a16="http://schemas.microsoft.com/office/drawing/2014/main" id="{537BD112-5EB9-48A0-8AF2-6EB8D5E39D4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997746" y="275401"/>
              <a:ext cx="1759931" cy="1417457"/>
            </p:xfrm>
            <a:graphic>
              <a:graphicData uri="http://schemas.microsoft.com/office/drawing/2017/model3d">
                <am3d:model3d r:embed="rId7">
                  <am3d:spPr>
                    <a:xfrm>
                      <a:off x="0" y="0"/>
                      <a:ext cx="1759931" cy="1417457"/>
                    </a:xfrm>
                    <a:prstGeom prst="rect">
                      <a:avLst/>
                    </a:prstGeom>
                  </am3d:spPr>
                  <am3d:camera>
                    <am3d:pos x="0" y="0" z="7833415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8884" d="1000000"/>
                    <am3d:preTrans dx="1832" dy="-16799170" dz="-1200816"/>
                    <am3d:scale>
                      <am3d:sx n="1000000" d="1000000"/>
                      <am3d:sy n="1000000" d="1000000"/>
                      <am3d:sz n="1000000" d="1000000"/>
                    </am3d:scale>
                    <am3d:rot ax="715306" ay="-905284" az="-188744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259708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1" name="3D Model 50" descr="Smiling Face With Sunglasses Emoji">
                <a:extLst>
                  <a:ext uri="{FF2B5EF4-FFF2-40B4-BE49-F238E27FC236}">
                    <a16:creationId xmlns:a16="http://schemas.microsoft.com/office/drawing/2014/main" id="{537BD112-5EB9-48A0-8AF2-6EB8D5E39D4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997746" y="275401"/>
                <a:ext cx="1759931" cy="1417457"/>
              </a:xfrm>
              <a:prstGeom prst="rect">
                <a:avLst/>
              </a:prstGeom>
            </p:spPr>
          </p:pic>
        </mc:Fallback>
      </mc:AlternateContent>
      <p:sp>
        <p:nvSpPr>
          <p:cNvPr id="23" name="AutoShape 10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66B01BC3-C3D8-0B84-E2C9-A5C3A2AD27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86941" y="6272226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79313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withGroup">
                            <p:stCondLst>
                              <p:cond delay="3000"/>
                            </p:stCondLst>
                            <p:childTnLst>
                              <p:par>
                                <p:cTn id="54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2000" fill="hold"/>
                                        <p:tgtEl>
                                          <p:spTgt spid="61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22222E-6 L -0.05521 -0.00509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0" y="-255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146" grpId="0" animBg="1" autoUpdateAnimBg="0"/>
      <p:bldP spid="6147" grpId="0" animBg="1" autoUpdateAnimBg="0"/>
      <p:bldP spid="6148" grpId="0" animBg="1"/>
      <p:bldP spid="6149" grpId="0" animBg="1" autoUpdateAnimBg="0"/>
      <p:bldP spid="6149" grpId="1" animBg="1"/>
      <p:bldP spid="6149" grpId="2" animBg="1"/>
      <p:bldP spid="6150" grpId="0" animBg="1" autoUpdateAnimBg="0"/>
      <p:bldP spid="6150" grpId="1" animBg="1"/>
      <p:bldP spid="6151" grpId="0" animBg="1"/>
      <p:bldP spid="6151" grpId="1" animBg="1"/>
      <p:bldP spid="6152" grpId="0" animBg="1" autoUpdateAnimBg="0"/>
      <p:bldP spid="6153" grpId="0" animBg="1" autoUpdateAnimBg="0"/>
      <p:bldP spid="615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3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1447800"/>
            <a:ext cx="8458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961940" y="1814512"/>
            <a:ext cx="8251371" cy="6463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Vòng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1: CÙNG MẸ TIẾN BƯỚC</a:t>
            </a:r>
          </a:p>
        </p:txBody>
      </p:sp>
      <p:sp>
        <p:nvSpPr>
          <p:cNvPr id="99" name="AutoShape 51"/>
          <p:cNvSpPr>
            <a:spLocks noChangeArrowheads="1"/>
          </p:cNvSpPr>
          <p:nvPr/>
        </p:nvSpPr>
        <p:spPr bwMode="auto">
          <a:xfrm>
            <a:off x="2505345" y="6069860"/>
            <a:ext cx="7164563" cy="74944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Gồm</a:t>
            </a: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13 </a:t>
            </a:r>
            <a:r>
              <a:rPr lang="en-US" altLang="en-US" sz="4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hỏi</a:t>
            </a: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trắc</a:t>
            </a: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nghiệm</a:t>
            </a:r>
            <a:endParaRPr lang="en-US" altLang="en-US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Model 2" descr="Heart Eyes Face">
                <a:extLst>
                  <a:ext uri="{FF2B5EF4-FFF2-40B4-BE49-F238E27FC236}">
                    <a16:creationId xmlns:a16="http://schemas.microsoft.com/office/drawing/2014/main" id="{4C17A8F0-0FB9-414A-82FE-0C5E7DF2D9D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17569433"/>
                  </p:ext>
                </p:extLst>
              </p:nvPr>
            </p:nvGraphicFramePr>
            <p:xfrm>
              <a:off x="759668" y="62390"/>
              <a:ext cx="1683219" cy="1283812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1683219" cy="1283812"/>
                    </a:xfrm>
                    <a:prstGeom prst="rect">
                      <a:avLst/>
                    </a:prstGeom>
                  </am3d:spPr>
                  <am3d:camera>
                    <am3d:pos x="0" y="0" z="7620962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5184387" d="1000000"/>
                    <am3d:preTrans dx="9" dy="-28388" dz="-738932"/>
                    <am3d:scale>
                      <am3d:sx n="1000000" d="1000000"/>
                      <am3d:sy n="1000000" d="1000000"/>
                      <am3d:sz n="1000000" d="1000000"/>
                    </am3d:scale>
                    <am3d:rot ax="263697" ay="1873985" az="136928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231086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Model 2" descr="Heart Eyes Face">
                <a:extLst>
                  <a:ext uri="{FF2B5EF4-FFF2-40B4-BE49-F238E27FC236}">
                    <a16:creationId xmlns:a16="http://schemas.microsoft.com/office/drawing/2014/main" id="{4C17A8F0-0FB9-414A-82FE-0C5E7DF2D9D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59668" y="62390"/>
                <a:ext cx="1683219" cy="12838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3D Model 4" descr="Purple flower patch">
                <a:extLst>
                  <a:ext uri="{FF2B5EF4-FFF2-40B4-BE49-F238E27FC236}">
                    <a16:creationId xmlns:a16="http://schemas.microsoft.com/office/drawing/2014/main" id="{135CD14E-49CA-4559-948A-D297E211E8D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52518058"/>
                  </p:ext>
                </p:extLst>
              </p:nvPr>
            </p:nvGraphicFramePr>
            <p:xfrm>
              <a:off x="9656395" y="4569649"/>
              <a:ext cx="2576296" cy="2576295"/>
            </p:xfrm>
            <a:graphic>
              <a:graphicData uri="http://schemas.microsoft.com/office/drawing/2017/model3d">
                <am3d:model3d r:embed="rId7">
                  <am3d:spPr>
                    <a:xfrm>
                      <a:off x="0" y="0"/>
                      <a:ext cx="2576296" cy="2576295"/>
                    </a:xfrm>
                    <a:prstGeom prst="rect">
                      <a:avLst/>
                    </a:prstGeom>
                  </am3d:spPr>
                  <am3d:camera>
                    <am3d:pos x="0" y="0" z="7608009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188785" d="1000000"/>
                    <am3d:preTrans dx="0" dy="-18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415439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Model 4" descr="Purple flower patch">
                <a:extLst>
                  <a:ext uri="{FF2B5EF4-FFF2-40B4-BE49-F238E27FC236}">
                    <a16:creationId xmlns:a16="http://schemas.microsoft.com/office/drawing/2014/main" id="{135CD14E-49CA-4559-948A-D297E211E8D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656395" y="4569649"/>
                <a:ext cx="2576296" cy="257629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" name="3D Model 10" descr="Heart Eyes Face">
                <a:extLst>
                  <a:ext uri="{FF2B5EF4-FFF2-40B4-BE49-F238E27FC236}">
                    <a16:creationId xmlns:a16="http://schemas.microsoft.com/office/drawing/2014/main" id="{A28F4538-CF29-4BA3-B141-706F13E3E78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4576582"/>
                  </p:ext>
                </p:extLst>
              </p:nvPr>
            </p:nvGraphicFramePr>
            <p:xfrm>
              <a:off x="9981393" y="89676"/>
              <a:ext cx="1607140" cy="1340867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1607140" cy="1340867"/>
                    </a:xfrm>
                    <a:prstGeom prst="rect">
                      <a:avLst/>
                    </a:prstGeom>
                  </am3d:spPr>
                  <am3d:camera>
                    <am3d:pos x="0" y="0" z="7620962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5184387" d="1000000"/>
                    <am3d:preTrans dx="9" dy="-28388" dz="-738932"/>
                    <am3d:scale>
                      <am3d:sx n="1000000" d="1000000"/>
                      <am3d:sy n="1000000" d="1000000"/>
                      <am3d:sz n="1000000" d="1000000"/>
                    </am3d:scale>
                    <am3d:rot ax="-755987" ay="-1581899" az="340125"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231085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" name="3D Model 10" descr="Heart Eyes Face">
                <a:extLst>
                  <a:ext uri="{FF2B5EF4-FFF2-40B4-BE49-F238E27FC236}">
                    <a16:creationId xmlns:a16="http://schemas.microsoft.com/office/drawing/2014/main" id="{A28F4538-CF29-4BA3-B141-706F13E3E78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981393" y="89676"/>
                <a:ext cx="1607140" cy="134086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Model 5" descr="Group of Balloons">
                <a:extLst>
                  <a:ext uri="{FF2B5EF4-FFF2-40B4-BE49-F238E27FC236}">
                    <a16:creationId xmlns:a16="http://schemas.microsoft.com/office/drawing/2014/main" id="{E070C374-078B-418F-A62F-E5A45718C31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23802015"/>
                  </p:ext>
                </p:extLst>
              </p:nvPr>
            </p:nvGraphicFramePr>
            <p:xfrm>
              <a:off x="95237" y="3169538"/>
              <a:ext cx="2542491" cy="4047034"/>
            </p:xfrm>
            <a:graphic>
              <a:graphicData uri="http://schemas.microsoft.com/office/drawing/2017/model3d">
                <am3d:model3d r:embed="rId10">
                  <am3d:spPr>
                    <a:xfrm>
                      <a:off x="0" y="0"/>
                      <a:ext cx="2542491" cy="4047034"/>
                    </a:xfrm>
                    <a:prstGeom prst="rect">
                      <a:avLst/>
                    </a:prstGeom>
                  </am3d:spPr>
                  <am3d:camera>
                    <am3d:pos x="0" y="0" z="6209124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143141" d="1000000"/>
                    <am3d:preTrans dx="-727557" dy="-17997581" dz="3300628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1"/>
                  </am3d:raster>
                  <am3d:objViewport viewportSz="534208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Model 5" descr="Group of Balloons">
                <a:extLst>
                  <a:ext uri="{FF2B5EF4-FFF2-40B4-BE49-F238E27FC236}">
                    <a16:creationId xmlns:a16="http://schemas.microsoft.com/office/drawing/2014/main" id="{E070C374-078B-418F-A62F-E5A45718C31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5237" y="3169538"/>
                <a:ext cx="2542491" cy="4047034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305F3B98-DE03-DB6C-7385-BA5E88942C9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0" t="20601" r="13" b="1675"/>
          <a:stretch/>
        </p:blipFill>
        <p:spPr>
          <a:xfrm>
            <a:off x="4662434" y="2521320"/>
            <a:ext cx="3034604" cy="353102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A504F5E-0D5A-8D3A-9B7B-D36ED3432D84}"/>
              </a:ext>
            </a:extLst>
          </p:cNvPr>
          <p:cNvSpPr/>
          <p:nvPr/>
        </p:nvSpPr>
        <p:spPr>
          <a:xfrm>
            <a:off x="2366808" y="466878"/>
            <a:ext cx="761458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/>
                <a:solidFill>
                  <a:schemeClr val="accent3"/>
                </a:solidFill>
                <a:latin typeface="UVN Mang Tre" panose="00000400000000000000" pitchFamily="2" charset="0"/>
              </a:rPr>
              <a:t>MAZZARELLO – CON YÊU MẸ</a:t>
            </a:r>
          </a:p>
        </p:txBody>
      </p:sp>
    </p:spTree>
    <p:extLst>
      <p:ext uri="{BB962C8B-B14F-4D97-AF65-F5344CB8AC3E}">
        <p14:creationId xmlns:p14="http://schemas.microsoft.com/office/powerpoint/2010/main" val="1152096529"/>
      </p:ext>
    </p:extLst>
  </p:cSld>
  <p:clrMapOvr>
    <a:masterClrMapping/>
  </p:clrMapOvr>
  <p:transition spd="slow" advClick="0">
    <p:zoom/>
    <p:sndAc>
      <p:stSnd>
        <p:snd r:embed="rId2" name="bomb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37" presetClass="emph" presetSubtype="128" repeatCount="indefinite" accel="10000" decel="1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9" presetClass="emph" presetSubtype="2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9" presetClass="emph" presetSubtype="4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.0012"/>
                                          </p:val>
                                        </p:tav>
                                        <p:tav tm="2250">
                                          <p:val>
                                            <p:fltVal val="0.0098"/>
                                          </p:val>
                                        </p:tav>
                                        <p:tav tm="3370">
                                          <p:val>
                                            <p:fltVal val="0.033"/>
                                          </p:val>
                                        </p:tav>
                                        <p:tav tm="4490">
                                          <p:val>
                                            <p:fltVal val="0.0789"/>
                                          </p:val>
                                        </p:tav>
                                        <p:tav tm="5620">
                                          <p:val>
                                            <p:fltVal val="0.1548"/>
                                          </p:val>
                                        </p:tav>
                                        <p:tav tm="6740">
                                          <p:val>
                                            <p:fltVal val="0.267"/>
                                          </p:val>
                                        </p:tav>
                                        <p:tav tm="7870">
                                          <p:val>
                                            <p:fltVal val="0.4235"/>
                                          </p:val>
                                        </p:tav>
                                        <p:tav tm="8990">
                                          <p:val>
                                            <p:fltVal val="0.6337"/>
                                          </p:val>
                                        </p:tav>
                                        <p:tav tm="10110">
                                          <p:val>
                                            <p:fltVal val="0.9013"/>
                                          </p:val>
                                        </p:tav>
                                        <p:tav tm="11240">
                                          <p:val>
                                            <p:fltVal val="1.2353"/>
                                          </p:val>
                                        </p:tav>
                                        <p:tav tm="12360">
                                          <p:val>
                                            <p:fltVal val="1.647"/>
                                          </p:val>
                                        </p:tav>
                                        <p:tav tm="13480">
                                          <p:val>
                                            <p:fltVal val="2.0869"/>
                                          </p:val>
                                        </p:tav>
                                        <p:tav tm="14610">
                                          <p:val>
                                            <p:fltVal val="2.4538"/>
                                          </p:val>
                                        </p:tav>
                                        <p:tav tm="15730">
                                          <p:val>
                                            <p:fltVal val="2.7534"/>
                                          </p:val>
                                        </p:tav>
                                        <p:tav tm="16850">
                                          <p:val>
                                            <p:fltVal val="2.9876"/>
                                          </p:val>
                                        </p:tav>
                                        <p:tav tm="17980">
                                          <p:val>
                                            <p:fltVal val="3.1669"/>
                                          </p:val>
                                        </p:tav>
                                        <p:tav tm="19100">
                                          <p:val>
                                            <p:fltVal val="3.2996"/>
                                          </p:val>
                                        </p:tav>
                                        <p:tav tm="20220">
                                          <p:val>
                                            <p:fltVal val="3.3906"/>
                                          </p:val>
                                        </p:tav>
                                        <p:tav tm="21350">
                                          <p:val>
                                            <p:fltVal val="3.4488"/>
                                          </p:val>
                                        </p:tav>
                                        <p:tav tm="22470">
                                          <p:val>
                                            <p:fltVal val="3.4815"/>
                                          </p:val>
                                        </p:tav>
                                        <p:tav tm="23600">
                                          <p:val>
                                            <p:fltVal val="3.4961"/>
                                          </p:val>
                                        </p:tav>
                                        <p:tav tm="24720">
                                          <p:val>
                                            <p:fltVal val="3.4998"/>
                                          </p:val>
                                        </p:tav>
                                        <p:tav tm="25840">
                                          <p:val>
                                            <p:fltVal val="3.0301"/>
                                          </p:val>
                                        </p:tav>
                                        <p:tav tm="26970">
                                          <p:val>
                                            <p:fltVal val="0.9661"/>
                                          </p:val>
                                        </p:tav>
                                        <p:tav tm="28090">
                                          <p:val>
                                            <p:fltVal val="-2.1525"/>
                                          </p:val>
                                        </p:tav>
                                        <p:tav tm="29210">
                                          <p:val>
                                            <p:fltVal val="-6.1215"/>
                                          </p:val>
                                        </p:tav>
                                        <p:tav tm="30340">
                                          <p:val>
                                            <p:fltVal val="-10.8322"/>
                                          </p:val>
                                        </p:tav>
                                        <p:tav tm="31460">
                                          <p:val>
                                            <p:fltVal val="-16.2132"/>
                                          </p:val>
                                        </p:tav>
                                        <p:tav tm="32580">
                                          <p:val>
                                            <p:fltVal val="-22.2128"/>
                                          </p:val>
                                        </p:tav>
                                        <p:tav tm="33710">
                                          <p:val>
                                            <p:fltVal val="-28.7297"/>
                                          </p:val>
                                        </p:tav>
                                        <p:tav tm="34830">
                                          <p:val>
                                            <p:fltVal val="-35.8493"/>
                                          </p:val>
                                        </p:tav>
                                        <p:tav tm="35960">
                                          <p:val>
                                            <p:fltVal val="-43.4888"/>
                                          </p:val>
                                        </p:tav>
                                        <p:tav tm="37080">
                                          <p:val>
                                            <p:fltVal val="-51.6257"/>
                                          </p:val>
                                        </p:tav>
                                        <p:tav tm="38200">
                                          <p:val>
                                            <p:fltVal val="-60.2402"/>
                                          </p:val>
                                        </p:tav>
                                        <p:tav tm="39330">
                                          <p:val>
                                            <p:fltVal val="-69.3155"/>
                                          </p:val>
                                        </p:tav>
                                        <p:tav tm="40450">
                                          <p:val>
                                            <p:fltVal val="-78.8364"/>
                                          </p:val>
                                        </p:tav>
                                        <p:tav tm="41570">
                                          <p:val>
                                            <p:fltVal val="-88.6987"/>
                                          </p:val>
                                        </p:tav>
                                        <p:tav tm="42700">
                                          <p:val>
                                            <p:fltVal val="-99.0679"/>
                                          </p:val>
                                        </p:tav>
                                        <p:tav tm="43820">
                                          <p:val>
                                            <p:fltVal val="-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-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-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-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-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-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-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-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-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-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-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-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-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-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-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-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-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-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-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-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-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-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-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-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-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-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-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-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-363.345"/>
                                          </p:val>
                                        </p:tav>
                                        <p:tav tm="76400">
                                          <p:val>
                                            <p:fltVal val="-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-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-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-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-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-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-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-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-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-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-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-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-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-360"/>
                                          </p:val>
                                        </p:tav>
                                        <p:tav tm="92130">
                                          <p:val>
                                            <p:fltVal val="-360"/>
                                          </p:val>
                                        </p:tav>
                                        <p:tav tm="93260">
                                          <p:val>
                                            <p:fltVal val="-360"/>
                                          </p:val>
                                        </p:tav>
                                        <p:tav tm="94380">
                                          <p:val>
                                            <p:fltVal val="-360"/>
                                          </p:val>
                                        </p:tav>
                                        <p:tav tm="95510">
                                          <p:val>
                                            <p:fltVal val="-360"/>
                                          </p:val>
                                        </p:tav>
                                        <p:tav tm="96630">
                                          <p:val>
                                            <p:fltVal val="-360"/>
                                          </p:val>
                                        </p:tav>
                                        <p:tav tm="97750">
                                          <p:val>
                                            <p:fltVal val="-360"/>
                                          </p:val>
                                        </p:tav>
                                        <p:tav tm="98880">
                                          <p:val>
                                            <p:fltVal val="-360"/>
                                          </p:val>
                                        </p:tav>
                                        <p:tav tm="100000">
                                          <p:val>
                                            <p:fltVal val="-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8" presetClass="emph" presetSubtype="128" repeatCount="indefinite" accel="20000" decel="2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2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3330">
                                          <p:val>
                                            <p:fltVal val="6.9747"/>
                                          </p:val>
                                        </p:tav>
                                        <p:tav tm="6660">
                                          <p:val>
                                            <p:fltVal val="12.1039"/>
                                          </p:val>
                                        </p:tav>
                                        <p:tav tm="9990">
                                          <p:val>
                                            <p:fltVal val="15.6713"/>
                                          </p:val>
                                        </p:tav>
                                        <p:tav tm="13320">
                                          <p:val>
                                            <p:fltVal val="17.9604"/>
                                          </p:val>
                                        </p:tav>
                                        <p:tav tm="16650">
                                          <p:val>
                                            <p:fltVal val="19.2548"/>
                                          </p:val>
                                        </p:tav>
                                        <p:tav tm="19970">
                                          <p:val>
                                            <p:fltVal val="19.8371"/>
                                          </p:val>
                                        </p:tav>
                                        <p:tav tm="23290">
                                          <p:val>
                                            <p:fltVal val="19.9936"/>
                                          </p:val>
                                        </p:tav>
                                        <p:tav tm="26620">
                                          <p:val>
                                            <p:fltVal val="19.9945"/>
                                          </p:val>
                                        </p:tav>
                                        <p:tav tm="29950">
                                          <p:val>
                                            <p:fltVal val="19.8447"/>
                                          </p:val>
                                        </p:tav>
                                        <p:tav tm="33280">
                                          <p:val>
                                            <p:fltVal val="19.2733"/>
                                          </p:val>
                                        </p:tav>
                                        <p:tav tm="36610">
                                          <p:val>
                                            <p:fltVal val="17.9968"/>
                                          </p:val>
                                        </p:tav>
                                        <p:tav tm="39940">
                                          <p:val>
                                            <p:fltVal val="15.7316"/>
                                          </p:val>
                                        </p:tav>
                                        <p:tav tm="43270">
                                          <p:val>
                                            <p:fltVal val="12.194"/>
                                          </p:val>
                                        </p:tav>
                                        <p:tav tm="46600">
                                          <p:val>
                                            <p:fltVal val="7.1005"/>
                                          </p:val>
                                        </p:tav>
                                        <p:tav tm="49930">
                                          <p:val>
                                            <p:fltVal val="0.1675"/>
                                          </p:val>
                                        </p:tav>
                                        <p:tav tm="53250">
                                          <p:val>
                                            <p:fltVal val="-6.8299"/>
                                          </p:val>
                                        </p:tav>
                                        <p:tav tm="56580">
                                          <p:val>
                                            <p:fltVal val="-12.0002"/>
                                          </p:val>
                                        </p:tav>
                                        <p:tav tm="59900">
                                          <p:val>
                                            <p:fltVal val="-15.593"/>
                                          </p:val>
                                        </p:tav>
                                        <p:tav tm="63220">
                                          <p:val>
                                            <p:fltVal val="-17.9075"/>
                                          </p:val>
                                        </p:tav>
                                        <p:tav tm="66540">
                                          <p:val>
                                            <p:fltVal val="-19.2249"/>
                                          </p:val>
                                        </p:tav>
                                        <p:tav tm="69870">
                                          <p:val>
                                            <p:fltVal val="-19.8271"/>
                                          </p:val>
                                        </p:tav>
                                        <p:tav tm="73190">
                                          <p:val>
                                            <p:fltVal val="-19.9924"/>
                                          </p:val>
                                        </p:tav>
                                        <p:tav tm="76510">
                                          <p:val>
                                            <p:fltVal val="-19.9955"/>
                                          </p:val>
                                        </p:tav>
                                        <p:tav tm="79830">
                                          <p:val>
                                            <p:fltVal val="-19.8557"/>
                                          </p:val>
                                        </p:tav>
                                        <p:tav tm="83160">
                                          <p:val>
                                            <p:fltVal val="-19.3045"/>
                                          </p:val>
                                        </p:tav>
                                        <p:tav tm="86480">
                                          <p:val>
                                            <p:fltVal val="-18.0634"/>
                                          </p:val>
                                        </p:tav>
                                        <p:tav tm="89800">
                                          <p:val>
                                            <p:fltVal val="-15.8505"/>
                                          </p:val>
                                        </p:tav>
                                        <p:tav tm="93120">
                                          <p:val>
                                            <p:fltVal val="-12.3847"/>
                                          </p:val>
                                        </p:tav>
                                        <p:tav tm="96450">
                                          <p:val>
                                            <p:fltVal val="-7.3674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941254" y="605714"/>
            <a:ext cx="8288637" cy="141745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400" b="1" dirty="0">
                <a:solidFill>
                  <a:srgbClr val="FF0000"/>
                </a:solidFill>
                <a:ea typeface="Times" pitchFamily="34" charset="0"/>
                <a:cs typeface="Times" pitchFamily="34" charset="0"/>
              </a:rPr>
              <a:t>Don Bosco </a:t>
            </a:r>
            <a:r>
              <a:rPr lang="en-US" sz="4400" b="1" dirty="0" err="1">
                <a:solidFill>
                  <a:srgbClr val="FF0000"/>
                </a:solidFill>
                <a:ea typeface="Times" pitchFamily="34" charset="0"/>
                <a:cs typeface="Times" pitchFamily="34" charset="0"/>
              </a:rPr>
              <a:t>đã</a:t>
            </a:r>
            <a:r>
              <a:rPr lang="en-US" sz="4400" b="1" dirty="0">
                <a:solidFill>
                  <a:srgbClr val="FF0000"/>
                </a:solidFill>
                <a:ea typeface="Times" pitchFamily="34" charset="0"/>
                <a:cs typeface="Times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a typeface="Times" pitchFamily="34" charset="0"/>
                <a:cs typeface="Times" pitchFamily="34" charset="0"/>
              </a:rPr>
              <a:t>đến</a:t>
            </a:r>
            <a:r>
              <a:rPr lang="en-US" sz="4400" b="1" dirty="0">
                <a:solidFill>
                  <a:srgbClr val="FF0000"/>
                </a:solidFill>
                <a:ea typeface="Times" pitchFamily="34" charset="0"/>
                <a:cs typeface="Times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a typeface="Times" pitchFamily="34" charset="0"/>
                <a:cs typeface="Times" pitchFamily="34" charset="0"/>
              </a:rPr>
              <a:t>Mornese</a:t>
            </a:r>
            <a:r>
              <a:rPr lang="en-US" sz="4400" b="1" dirty="0">
                <a:solidFill>
                  <a:srgbClr val="FF0000"/>
                </a:solidFill>
                <a:ea typeface="Times" pitchFamily="34" charset="0"/>
                <a:cs typeface="Times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a typeface="Times" pitchFamily="34" charset="0"/>
                <a:cs typeface="Times" pitchFamily="34" charset="0"/>
              </a:rPr>
              <a:t>lần</a:t>
            </a:r>
            <a:r>
              <a:rPr lang="en-US" sz="4400" b="1" dirty="0">
                <a:solidFill>
                  <a:srgbClr val="FF0000"/>
                </a:solidFill>
                <a:ea typeface="Times" pitchFamily="34" charset="0"/>
                <a:cs typeface="Times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a typeface="Times" pitchFamily="34" charset="0"/>
                <a:cs typeface="Times" pitchFamily="34" charset="0"/>
              </a:rPr>
              <a:t>đầu</a:t>
            </a:r>
            <a:endParaRPr lang="vi-VN" sz="4400" b="1" dirty="0">
              <a:solidFill>
                <a:srgbClr val="FF0000"/>
              </a:solidFill>
              <a:ea typeface="Times" pitchFamily="34" charset="0"/>
              <a:cs typeface="Times" pitchFamily="34" charset="0"/>
            </a:endParaRPr>
          </a:p>
        </p:txBody>
      </p:sp>
      <p:sp>
        <p:nvSpPr>
          <p:cNvPr id="6146" name="AutoShape 2"/>
          <p:cNvSpPr>
            <a:spLocks noChangeArrowheads="1"/>
          </p:cNvSpPr>
          <p:nvPr/>
        </p:nvSpPr>
        <p:spPr bwMode="auto">
          <a:xfrm>
            <a:off x="1485900" y="5549900"/>
            <a:ext cx="8142193" cy="989026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9525" cmpd="sng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4800" b="1" dirty="0">
                <a:solidFill>
                  <a:srgbClr val="0000FF"/>
                </a:solidFill>
              </a:rPr>
              <a:t>1864</a:t>
            </a:r>
          </a:p>
        </p:txBody>
      </p:sp>
      <p:sp>
        <p:nvSpPr>
          <p:cNvPr id="6147" name="Oval 3"/>
          <p:cNvSpPr>
            <a:spLocks noChangeArrowheads="1"/>
          </p:cNvSpPr>
          <p:nvPr/>
        </p:nvSpPr>
        <p:spPr bwMode="auto">
          <a:xfrm>
            <a:off x="876300" y="5549900"/>
            <a:ext cx="609600" cy="609600"/>
          </a:xfrm>
          <a:prstGeom prst="ellipse">
            <a:avLst/>
          </a:prstGeom>
          <a:solidFill>
            <a:srgbClr val="FEF9EC"/>
          </a:solidFill>
          <a:ln w="9525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000" b="1">
                <a:solidFill>
                  <a:prstClr val="black"/>
                </a:solidFill>
              </a:rPr>
              <a:t>C</a:t>
            </a:r>
          </a:p>
        </p:txBody>
      </p:sp>
      <p:sp>
        <p:nvSpPr>
          <p:cNvPr id="6148" name="Line 4"/>
          <p:cNvSpPr>
            <a:spLocks noChangeShapeType="1"/>
          </p:cNvSpPr>
          <p:nvPr/>
        </p:nvSpPr>
        <p:spPr bwMode="auto">
          <a:xfrm>
            <a:off x="-38100" y="5854700"/>
            <a:ext cx="914400" cy="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149" name="AutoShape 5"/>
          <p:cNvSpPr>
            <a:spLocks noChangeArrowheads="1"/>
          </p:cNvSpPr>
          <p:nvPr/>
        </p:nvSpPr>
        <p:spPr bwMode="auto">
          <a:xfrm>
            <a:off x="1485900" y="4203700"/>
            <a:ext cx="8142193" cy="989026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9525" cmpd="sng">
            <a:solidFill>
              <a:schemeClr val="accent2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vi-VN" sz="4800" b="1" dirty="0">
                <a:solidFill>
                  <a:srgbClr val="0000FF"/>
                </a:solidFill>
              </a:rPr>
              <a:t>1872</a:t>
            </a:r>
            <a:endParaRPr lang="en-US" sz="4800" b="1" dirty="0">
              <a:solidFill>
                <a:srgbClr val="0000FF"/>
              </a:solidFill>
            </a:endParaRPr>
          </a:p>
        </p:txBody>
      </p:sp>
      <p:sp>
        <p:nvSpPr>
          <p:cNvPr id="6150" name="Oval 6"/>
          <p:cNvSpPr>
            <a:spLocks noChangeArrowheads="1"/>
          </p:cNvSpPr>
          <p:nvPr/>
        </p:nvSpPr>
        <p:spPr bwMode="auto">
          <a:xfrm>
            <a:off x="876300" y="4343400"/>
            <a:ext cx="609600" cy="609600"/>
          </a:xfrm>
          <a:prstGeom prst="ellipse">
            <a:avLst/>
          </a:prstGeom>
          <a:solidFill>
            <a:srgbClr val="FEF9EC"/>
          </a:solidFill>
          <a:ln w="9525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000" b="1" dirty="0">
                <a:solidFill>
                  <a:prstClr val="black"/>
                </a:solidFill>
              </a:rPr>
              <a:t>B</a:t>
            </a:r>
          </a:p>
        </p:txBody>
      </p:sp>
      <p:sp>
        <p:nvSpPr>
          <p:cNvPr id="6151" name="Line 7"/>
          <p:cNvSpPr>
            <a:spLocks noChangeShapeType="1"/>
          </p:cNvSpPr>
          <p:nvPr/>
        </p:nvSpPr>
        <p:spPr bwMode="auto">
          <a:xfrm>
            <a:off x="-38100" y="4648200"/>
            <a:ext cx="914400" cy="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152" name="AutoShape 8"/>
          <p:cNvSpPr>
            <a:spLocks noChangeArrowheads="1"/>
          </p:cNvSpPr>
          <p:nvPr/>
        </p:nvSpPr>
        <p:spPr bwMode="auto">
          <a:xfrm>
            <a:off x="1485900" y="2705562"/>
            <a:ext cx="8142193" cy="1116852"/>
          </a:xfrm>
          <a:prstGeom prst="roundRect">
            <a:avLst>
              <a:gd name="adj" fmla="val 16667"/>
            </a:avLst>
          </a:prstGeom>
          <a:solidFill>
            <a:srgbClr val="EB95D4"/>
          </a:solidFill>
          <a:ln w="9525" cmpd="sng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vi-VN" sz="4800" b="1" dirty="0">
                <a:solidFill>
                  <a:srgbClr val="0000FF"/>
                </a:solidFill>
              </a:rPr>
              <a:t>1888</a:t>
            </a:r>
            <a:endParaRPr lang="en-US" sz="4800" b="1" dirty="0">
              <a:solidFill>
                <a:srgbClr val="0000FF"/>
              </a:solidFill>
            </a:endParaRPr>
          </a:p>
        </p:txBody>
      </p:sp>
      <p:sp>
        <p:nvSpPr>
          <p:cNvPr id="6153" name="Oval 9"/>
          <p:cNvSpPr>
            <a:spLocks noChangeArrowheads="1"/>
          </p:cNvSpPr>
          <p:nvPr/>
        </p:nvSpPr>
        <p:spPr bwMode="auto">
          <a:xfrm>
            <a:off x="876300" y="2959100"/>
            <a:ext cx="609600" cy="609600"/>
          </a:xfrm>
          <a:prstGeom prst="ellipse">
            <a:avLst/>
          </a:prstGeom>
          <a:solidFill>
            <a:srgbClr val="FEF9EC"/>
          </a:solidFill>
          <a:ln w="9525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000" b="1" dirty="0">
                <a:solidFill>
                  <a:prstClr val="black"/>
                </a:solidFill>
              </a:rPr>
              <a:t>A</a:t>
            </a:r>
          </a:p>
        </p:txBody>
      </p:sp>
      <p:sp>
        <p:nvSpPr>
          <p:cNvPr id="6154" name="Line 10"/>
          <p:cNvSpPr>
            <a:spLocks noChangeShapeType="1"/>
          </p:cNvSpPr>
          <p:nvPr/>
        </p:nvSpPr>
        <p:spPr bwMode="auto">
          <a:xfrm>
            <a:off x="-38100" y="3263900"/>
            <a:ext cx="914400" cy="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grpSp>
        <p:nvGrpSpPr>
          <p:cNvPr id="28" name="Group 83"/>
          <p:cNvGrpSpPr/>
          <p:nvPr/>
        </p:nvGrpSpPr>
        <p:grpSpPr>
          <a:xfrm>
            <a:off x="419100" y="529276"/>
            <a:ext cx="1524000" cy="1219103"/>
            <a:chOff x="838199" y="3962401"/>
            <a:chExt cx="5686425" cy="875887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grpSpPr>
        <p:sp>
          <p:nvSpPr>
            <p:cNvPr id="29" name="Rectangle 17"/>
            <p:cNvSpPr>
              <a:spLocks noChangeArrowheads="1"/>
            </p:cNvSpPr>
            <p:nvPr/>
          </p:nvSpPr>
          <p:spPr bwMode="gray">
            <a:xfrm>
              <a:off x="838199" y="4038601"/>
              <a:ext cx="5686425" cy="720725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endParaRPr lang="en-US" dirty="0">
                <a:solidFill>
                  <a:prstClr val="black"/>
                </a:solidFill>
              </a:endParaRPr>
            </a:p>
          </p:txBody>
        </p:sp>
        <p:grpSp>
          <p:nvGrpSpPr>
            <p:cNvPr id="30" name="Group 18"/>
            <p:cNvGrpSpPr>
              <a:grpSpLocks/>
            </p:cNvGrpSpPr>
            <p:nvPr/>
          </p:nvGrpSpPr>
          <p:grpSpPr bwMode="auto">
            <a:xfrm>
              <a:off x="1371610" y="3962401"/>
              <a:ext cx="5146125" cy="875887"/>
              <a:chOff x="3552" y="3339"/>
              <a:chExt cx="1930" cy="339"/>
            </a:xfrm>
            <a:grpFill/>
          </p:grpSpPr>
          <p:grpSp>
            <p:nvGrpSpPr>
              <p:cNvPr id="31" name="Group 19"/>
              <p:cNvGrpSpPr>
                <a:grpSpLocks/>
              </p:cNvGrpSpPr>
              <p:nvPr/>
            </p:nvGrpSpPr>
            <p:grpSpPr bwMode="auto">
              <a:xfrm>
                <a:off x="3552" y="3339"/>
                <a:ext cx="440" cy="339"/>
                <a:chOff x="2016" y="1920"/>
                <a:chExt cx="1793" cy="1453"/>
              </a:xfrm>
              <a:grpFill/>
            </p:grpSpPr>
            <p:sp>
              <p:nvSpPr>
                <p:cNvPr id="33" name="Oval 20"/>
                <p:cNvSpPr>
                  <a:spLocks noChangeArrowheads="1"/>
                </p:cNvSpPr>
                <p:nvPr/>
              </p:nvSpPr>
              <p:spPr bwMode="gray">
                <a:xfrm>
                  <a:off x="2016" y="1920"/>
                  <a:ext cx="1793" cy="1453"/>
                </a:xfrm>
                <a:prstGeom prst="ellipse">
                  <a:avLst/>
                </a:prstGeom>
                <a:ln>
                  <a:headEnd/>
                  <a:tailEnd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4" name="Freeform 21"/>
                <p:cNvSpPr>
                  <a:spLocks/>
                </p:cNvSpPr>
                <p:nvPr/>
              </p:nvSpPr>
              <p:spPr bwMode="gray">
                <a:xfrm>
                  <a:off x="2249" y="1967"/>
                  <a:ext cx="1296" cy="634"/>
                </a:xfrm>
                <a:custGeom>
                  <a:avLst/>
                  <a:gdLst/>
                  <a:ahLst/>
                  <a:cxnLst>
                    <a:cxn ang="0">
                      <a:pos x="1301" y="401"/>
                    </a:cxn>
                    <a:cxn ang="0">
                      <a:pos x="1317" y="442"/>
                    </a:cxn>
                    <a:cxn ang="0">
                      <a:pos x="1321" y="481"/>
                    </a:cxn>
                    <a:cxn ang="0">
                      <a:pos x="1315" y="516"/>
                    </a:cxn>
                    <a:cxn ang="0">
                      <a:pos x="1298" y="550"/>
                    </a:cxn>
                    <a:cxn ang="0">
                      <a:pos x="1272" y="579"/>
                    </a:cxn>
                    <a:cxn ang="0">
                      <a:pos x="1239" y="604"/>
                    </a:cxn>
                    <a:cxn ang="0">
                      <a:pos x="1196" y="628"/>
                    </a:cxn>
                    <a:cxn ang="0">
                      <a:pos x="1147" y="649"/>
                    </a:cxn>
                    <a:cxn ang="0">
                      <a:pos x="1092" y="667"/>
                    </a:cxn>
                    <a:cxn ang="0">
                      <a:pos x="1031" y="683"/>
                    </a:cxn>
                    <a:cxn ang="0">
                      <a:pos x="967" y="694"/>
                    </a:cxn>
                    <a:cxn ang="0">
                      <a:pos x="896" y="704"/>
                    </a:cxn>
                    <a:cxn ang="0">
                      <a:pos x="824" y="710"/>
                    </a:cxn>
                    <a:cxn ang="0">
                      <a:pos x="795" y="712"/>
                    </a:cxn>
                    <a:cxn ang="0">
                      <a:pos x="476" y="712"/>
                    </a:cxn>
                    <a:cxn ang="0">
                      <a:pos x="472" y="712"/>
                    </a:cxn>
                    <a:cxn ang="0">
                      <a:pos x="409" y="708"/>
                    </a:cxn>
                    <a:cxn ang="0">
                      <a:pos x="348" y="704"/>
                    </a:cxn>
                    <a:cxn ang="0">
                      <a:pos x="290" y="696"/>
                    </a:cxn>
                    <a:cxn ang="0">
                      <a:pos x="235" y="689"/>
                    </a:cxn>
                    <a:cxn ang="0">
                      <a:pos x="186" y="677"/>
                    </a:cxn>
                    <a:cxn ang="0">
                      <a:pos x="141" y="663"/>
                    </a:cxn>
                    <a:cxn ang="0">
                      <a:pos x="102" y="648"/>
                    </a:cxn>
                    <a:cxn ang="0">
                      <a:pos x="67" y="630"/>
                    </a:cxn>
                    <a:cxn ang="0">
                      <a:pos x="39" y="608"/>
                    </a:cxn>
                    <a:cxn ang="0">
                      <a:pos x="18" y="583"/>
                    </a:cxn>
                    <a:cxn ang="0">
                      <a:pos x="6" y="554"/>
                    </a:cxn>
                    <a:cxn ang="0">
                      <a:pos x="0" y="524"/>
                    </a:cxn>
                    <a:cxn ang="0">
                      <a:pos x="0" y="520"/>
                    </a:cxn>
                    <a:cxn ang="0">
                      <a:pos x="4" y="487"/>
                    </a:cxn>
                    <a:cxn ang="0">
                      <a:pos x="16" y="446"/>
                    </a:cxn>
                    <a:cxn ang="0">
                      <a:pos x="51" y="370"/>
                    </a:cxn>
                    <a:cxn ang="0">
                      <a:pos x="94" y="299"/>
                    </a:cxn>
                    <a:cxn ang="0">
                      <a:pos x="147" y="235"/>
                    </a:cxn>
                    <a:cxn ang="0">
                      <a:pos x="204" y="176"/>
                    </a:cxn>
                    <a:cxn ang="0">
                      <a:pos x="270" y="125"/>
                    </a:cxn>
                    <a:cxn ang="0">
                      <a:pos x="341" y="82"/>
                    </a:cxn>
                    <a:cxn ang="0">
                      <a:pos x="415" y="47"/>
                    </a:cxn>
                    <a:cxn ang="0">
                      <a:pos x="497" y="21"/>
                    </a:cxn>
                    <a:cxn ang="0">
                      <a:pos x="581" y="6"/>
                    </a:cxn>
                    <a:cxn ang="0">
                      <a:pos x="667" y="0"/>
                    </a:cxn>
                    <a:cxn ang="0">
                      <a:pos x="667" y="0"/>
                    </a:cxn>
                    <a:cxn ang="0">
                      <a:pos x="759" y="6"/>
                    </a:cxn>
                    <a:cxn ang="0">
                      <a:pos x="847" y="23"/>
                    </a:cxn>
                    <a:cxn ang="0">
                      <a:pos x="932" y="53"/>
                    </a:cxn>
                    <a:cxn ang="0">
                      <a:pos x="1010" y="90"/>
                    </a:cxn>
                    <a:cxn ang="0">
                      <a:pos x="1082" y="137"/>
                    </a:cxn>
                    <a:cxn ang="0">
                      <a:pos x="1149" y="194"/>
                    </a:cxn>
                    <a:cxn ang="0">
                      <a:pos x="1208" y="256"/>
                    </a:cxn>
                    <a:cxn ang="0">
                      <a:pos x="1258" y="325"/>
                    </a:cxn>
                    <a:cxn ang="0">
                      <a:pos x="1301" y="401"/>
                    </a:cxn>
                    <a:cxn ang="0">
                      <a:pos x="1301" y="401"/>
                    </a:cxn>
                  </a:cxnLst>
                  <a:rect l="0" t="0" r="r" b="b"/>
                  <a:pathLst>
                    <a:path w="1321" h="712">
                      <a:moveTo>
                        <a:pt x="1301" y="401"/>
                      </a:moveTo>
                      <a:lnTo>
                        <a:pt x="1317" y="442"/>
                      </a:lnTo>
                      <a:lnTo>
                        <a:pt x="1321" y="481"/>
                      </a:lnTo>
                      <a:lnTo>
                        <a:pt x="1315" y="516"/>
                      </a:lnTo>
                      <a:lnTo>
                        <a:pt x="1298" y="550"/>
                      </a:lnTo>
                      <a:lnTo>
                        <a:pt x="1272" y="579"/>
                      </a:lnTo>
                      <a:lnTo>
                        <a:pt x="1239" y="604"/>
                      </a:lnTo>
                      <a:lnTo>
                        <a:pt x="1196" y="628"/>
                      </a:lnTo>
                      <a:lnTo>
                        <a:pt x="1147" y="649"/>
                      </a:lnTo>
                      <a:lnTo>
                        <a:pt x="1092" y="667"/>
                      </a:lnTo>
                      <a:lnTo>
                        <a:pt x="1031" y="683"/>
                      </a:lnTo>
                      <a:lnTo>
                        <a:pt x="967" y="694"/>
                      </a:lnTo>
                      <a:lnTo>
                        <a:pt x="896" y="704"/>
                      </a:lnTo>
                      <a:lnTo>
                        <a:pt x="824" y="710"/>
                      </a:lnTo>
                      <a:lnTo>
                        <a:pt x="795" y="712"/>
                      </a:lnTo>
                      <a:lnTo>
                        <a:pt x="476" y="712"/>
                      </a:lnTo>
                      <a:lnTo>
                        <a:pt x="472" y="712"/>
                      </a:lnTo>
                      <a:lnTo>
                        <a:pt x="409" y="708"/>
                      </a:lnTo>
                      <a:lnTo>
                        <a:pt x="348" y="704"/>
                      </a:lnTo>
                      <a:lnTo>
                        <a:pt x="290" y="696"/>
                      </a:lnTo>
                      <a:lnTo>
                        <a:pt x="235" y="689"/>
                      </a:lnTo>
                      <a:lnTo>
                        <a:pt x="186" y="677"/>
                      </a:lnTo>
                      <a:lnTo>
                        <a:pt x="141" y="663"/>
                      </a:lnTo>
                      <a:lnTo>
                        <a:pt x="102" y="648"/>
                      </a:lnTo>
                      <a:lnTo>
                        <a:pt x="67" y="630"/>
                      </a:lnTo>
                      <a:lnTo>
                        <a:pt x="39" y="608"/>
                      </a:lnTo>
                      <a:lnTo>
                        <a:pt x="18" y="583"/>
                      </a:lnTo>
                      <a:lnTo>
                        <a:pt x="6" y="554"/>
                      </a:lnTo>
                      <a:lnTo>
                        <a:pt x="0" y="524"/>
                      </a:lnTo>
                      <a:lnTo>
                        <a:pt x="0" y="520"/>
                      </a:lnTo>
                      <a:lnTo>
                        <a:pt x="4" y="487"/>
                      </a:lnTo>
                      <a:lnTo>
                        <a:pt x="16" y="446"/>
                      </a:lnTo>
                      <a:lnTo>
                        <a:pt x="51" y="370"/>
                      </a:lnTo>
                      <a:lnTo>
                        <a:pt x="94" y="299"/>
                      </a:lnTo>
                      <a:lnTo>
                        <a:pt x="147" y="235"/>
                      </a:lnTo>
                      <a:lnTo>
                        <a:pt x="204" y="176"/>
                      </a:lnTo>
                      <a:lnTo>
                        <a:pt x="270" y="125"/>
                      </a:lnTo>
                      <a:lnTo>
                        <a:pt x="341" y="82"/>
                      </a:lnTo>
                      <a:lnTo>
                        <a:pt x="415" y="47"/>
                      </a:lnTo>
                      <a:lnTo>
                        <a:pt x="497" y="21"/>
                      </a:lnTo>
                      <a:lnTo>
                        <a:pt x="581" y="6"/>
                      </a:lnTo>
                      <a:lnTo>
                        <a:pt x="667" y="0"/>
                      </a:lnTo>
                      <a:lnTo>
                        <a:pt x="667" y="0"/>
                      </a:lnTo>
                      <a:lnTo>
                        <a:pt x="759" y="6"/>
                      </a:lnTo>
                      <a:lnTo>
                        <a:pt x="847" y="23"/>
                      </a:lnTo>
                      <a:lnTo>
                        <a:pt x="932" y="53"/>
                      </a:lnTo>
                      <a:lnTo>
                        <a:pt x="1010" y="90"/>
                      </a:lnTo>
                      <a:lnTo>
                        <a:pt x="1082" y="137"/>
                      </a:lnTo>
                      <a:lnTo>
                        <a:pt x="1149" y="194"/>
                      </a:lnTo>
                      <a:lnTo>
                        <a:pt x="1208" y="256"/>
                      </a:lnTo>
                      <a:lnTo>
                        <a:pt x="1258" y="325"/>
                      </a:lnTo>
                      <a:lnTo>
                        <a:pt x="1301" y="401"/>
                      </a:lnTo>
                      <a:lnTo>
                        <a:pt x="1301" y="401"/>
                      </a:lnTo>
                      <a:close/>
                    </a:path>
                  </a:pathLst>
                </a:custGeom>
                <a:ln>
                  <a:headEnd/>
                  <a:tailEnd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32" name="Text Box 22"/>
              <p:cNvSpPr txBox="1">
                <a:spLocks noChangeArrowheads="1"/>
              </p:cNvSpPr>
              <p:nvPr/>
            </p:nvSpPr>
            <p:spPr bwMode="gray">
              <a:xfrm>
                <a:off x="3672" y="3441"/>
                <a:ext cx="1810" cy="128"/>
              </a:xfrm>
              <a:prstGeom prst="rect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sz="2400" b="1" dirty="0" err="1">
                    <a:ln w="12700">
                      <a:solidFill>
                        <a:srgbClr val="1F497D">
                          <a:satMod val="155000"/>
                        </a:srgbClr>
                      </a:solidFill>
                      <a:prstDash val="solid"/>
                    </a:ln>
                    <a:solidFill>
                      <a:srgbClr val="EEECE1">
                        <a:tint val="85000"/>
                        <a:satMod val="155000"/>
                      </a:srgb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</a:rPr>
                  <a:t>Câu</a:t>
                </a:r>
                <a:r>
                  <a:rPr lang="en-US" sz="2400" b="1" dirty="0">
                    <a:ln w="12700">
                      <a:solidFill>
                        <a:srgbClr val="1F497D">
                          <a:satMod val="155000"/>
                        </a:srgbClr>
                      </a:solidFill>
                      <a:prstDash val="solid"/>
                    </a:ln>
                    <a:solidFill>
                      <a:srgbClr val="EEECE1">
                        <a:tint val="85000"/>
                        <a:satMod val="155000"/>
                      </a:srgb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</a:rPr>
                  <a:t> 7</a:t>
                </a:r>
              </a:p>
            </p:txBody>
          </p:sp>
        </p:grp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ABC6442B-9FF8-4897-9830-94C9658787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2769" y="2432028"/>
            <a:ext cx="1911372" cy="19113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B85D880-0023-4880-8EF8-680BDF47E5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0127" y="4577864"/>
            <a:ext cx="1871146" cy="17520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1" name="3D Model 50" descr="Smiling Face With Sunglasses Emoji">
                <a:extLst>
                  <a:ext uri="{FF2B5EF4-FFF2-40B4-BE49-F238E27FC236}">
                    <a16:creationId xmlns:a16="http://schemas.microsoft.com/office/drawing/2014/main" id="{537BD112-5EB9-48A0-8AF2-6EB8D5E39D4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997746" y="275401"/>
              <a:ext cx="1759931" cy="1417457"/>
            </p:xfrm>
            <a:graphic>
              <a:graphicData uri="http://schemas.microsoft.com/office/drawing/2017/model3d">
                <am3d:model3d r:embed="rId7">
                  <am3d:spPr>
                    <a:xfrm>
                      <a:off x="0" y="0"/>
                      <a:ext cx="1759931" cy="1417457"/>
                    </a:xfrm>
                    <a:prstGeom prst="rect">
                      <a:avLst/>
                    </a:prstGeom>
                  </am3d:spPr>
                  <am3d:camera>
                    <am3d:pos x="0" y="0" z="7833415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8884" d="1000000"/>
                    <am3d:preTrans dx="1832" dy="-16799170" dz="-1200816"/>
                    <am3d:scale>
                      <am3d:sx n="1000000" d="1000000"/>
                      <am3d:sy n="1000000" d="1000000"/>
                      <am3d:sz n="1000000" d="1000000"/>
                    </am3d:scale>
                    <am3d:rot ax="715306" ay="-905284" az="-188744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259708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1" name="3D Model 50" descr="Smiling Face With Sunglasses Emoji">
                <a:extLst>
                  <a:ext uri="{FF2B5EF4-FFF2-40B4-BE49-F238E27FC236}">
                    <a16:creationId xmlns:a16="http://schemas.microsoft.com/office/drawing/2014/main" id="{537BD112-5EB9-48A0-8AF2-6EB8D5E39D4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997746" y="275401"/>
                <a:ext cx="1759931" cy="1417457"/>
              </a:xfrm>
              <a:prstGeom prst="rect">
                <a:avLst/>
              </a:prstGeom>
            </p:spPr>
          </p:pic>
        </mc:Fallback>
      </mc:AlternateContent>
      <p:sp>
        <p:nvSpPr>
          <p:cNvPr id="23" name="AutoShape 10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2AD7647E-EF92-37B8-7A9A-887296B36F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86941" y="6272226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64558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withGroup">
                            <p:stCondLst>
                              <p:cond delay="3000"/>
                            </p:stCondLst>
                            <p:childTnLst>
                              <p:par>
                                <p:cTn id="54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2000" fill="hold"/>
                                        <p:tgtEl>
                                          <p:spTgt spid="61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42 0.01574 L 5E-6 -3.7037E-6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16" y="-787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2" presetClass="exit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146" grpId="0" animBg="1" autoUpdateAnimBg="0"/>
      <p:bldP spid="6146" grpId="1" animBg="1"/>
      <p:bldP spid="6146" grpId="2" animBg="1"/>
      <p:bldP spid="6147" grpId="0" animBg="1" autoUpdateAnimBg="0"/>
      <p:bldP spid="6148" grpId="0" animBg="1"/>
      <p:bldP spid="6148" grpId="1" animBg="1"/>
      <p:bldP spid="6148" grpId="2" animBg="1"/>
      <p:bldP spid="6149" grpId="0" animBg="1" autoUpdateAnimBg="0"/>
      <p:bldP spid="6150" grpId="0" animBg="1" autoUpdateAnimBg="0"/>
      <p:bldP spid="6151" grpId="0" animBg="1"/>
      <p:bldP spid="6152" grpId="0" animBg="1" autoUpdateAnimBg="0"/>
      <p:bldP spid="6153" grpId="0" animBg="1" autoUpdateAnimBg="0"/>
      <p:bldP spid="615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941254" y="605714"/>
            <a:ext cx="8288637" cy="141745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4400" b="1">
                <a:solidFill>
                  <a:srgbClr val="FF0000"/>
                </a:solidFill>
                <a:ea typeface="Times" pitchFamily="34" charset="0"/>
                <a:cs typeface="Times" pitchFamily="34" charset="0"/>
              </a:rPr>
              <a:t>Cha Pestarino qua đời năm?</a:t>
            </a:r>
            <a:endParaRPr lang="vi-VN" sz="4400" b="1" dirty="0">
              <a:solidFill>
                <a:srgbClr val="FF0000"/>
              </a:solidFill>
              <a:ea typeface="Times" pitchFamily="34" charset="0"/>
              <a:cs typeface="Times" pitchFamily="34" charset="0"/>
            </a:endParaRPr>
          </a:p>
        </p:txBody>
      </p:sp>
      <p:sp>
        <p:nvSpPr>
          <p:cNvPr id="6146" name="AutoShape 2"/>
          <p:cNvSpPr>
            <a:spLocks noChangeArrowheads="1"/>
          </p:cNvSpPr>
          <p:nvPr/>
        </p:nvSpPr>
        <p:spPr bwMode="auto">
          <a:xfrm>
            <a:off x="1485900" y="5549900"/>
            <a:ext cx="8142193" cy="989026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9525" cmpd="sng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4800" b="1" dirty="0">
                <a:solidFill>
                  <a:srgbClr val="0000FF"/>
                </a:solidFill>
              </a:rPr>
              <a:t>1837</a:t>
            </a:r>
          </a:p>
        </p:txBody>
      </p:sp>
      <p:sp>
        <p:nvSpPr>
          <p:cNvPr id="6147" name="Oval 3"/>
          <p:cNvSpPr>
            <a:spLocks noChangeArrowheads="1"/>
          </p:cNvSpPr>
          <p:nvPr/>
        </p:nvSpPr>
        <p:spPr bwMode="auto">
          <a:xfrm>
            <a:off x="876300" y="5549900"/>
            <a:ext cx="609600" cy="609600"/>
          </a:xfrm>
          <a:prstGeom prst="ellipse">
            <a:avLst/>
          </a:prstGeom>
          <a:solidFill>
            <a:srgbClr val="FEF9EC"/>
          </a:solidFill>
          <a:ln w="9525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000" b="1">
                <a:solidFill>
                  <a:prstClr val="black"/>
                </a:solidFill>
              </a:rPr>
              <a:t>C</a:t>
            </a:r>
          </a:p>
        </p:txBody>
      </p:sp>
      <p:sp>
        <p:nvSpPr>
          <p:cNvPr id="6148" name="Line 4"/>
          <p:cNvSpPr>
            <a:spLocks noChangeShapeType="1"/>
          </p:cNvSpPr>
          <p:nvPr/>
        </p:nvSpPr>
        <p:spPr bwMode="auto">
          <a:xfrm>
            <a:off x="-38100" y="5854700"/>
            <a:ext cx="914400" cy="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149" name="AutoShape 5"/>
          <p:cNvSpPr>
            <a:spLocks noChangeArrowheads="1"/>
          </p:cNvSpPr>
          <p:nvPr/>
        </p:nvSpPr>
        <p:spPr bwMode="auto">
          <a:xfrm>
            <a:off x="1485900" y="4203700"/>
            <a:ext cx="8142193" cy="989026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9525" cmpd="sng">
            <a:solidFill>
              <a:schemeClr val="accent2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vi-VN" sz="4800" b="1" dirty="0">
                <a:solidFill>
                  <a:srgbClr val="0000FF"/>
                </a:solidFill>
              </a:rPr>
              <a:t>1872</a:t>
            </a:r>
            <a:endParaRPr lang="en-US" sz="4800" b="1" dirty="0">
              <a:solidFill>
                <a:srgbClr val="0000FF"/>
              </a:solidFill>
            </a:endParaRPr>
          </a:p>
        </p:txBody>
      </p:sp>
      <p:sp>
        <p:nvSpPr>
          <p:cNvPr id="6150" name="Oval 6"/>
          <p:cNvSpPr>
            <a:spLocks noChangeArrowheads="1"/>
          </p:cNvSpPr>
          <p:nvPr/>
        </p:nvSpPr>
        <p:spPr bwMode="auto">
          <a:xfrm>
            <a:off x="876300" y="4343400"/>
            <a:ext cx="609600" cy="609600"/>
          </a:xfrm>
          <a:prstGeom prst="ellipse">
            <a:avLst/>
          </a:prstGeom>
          <a:solidFill>
            <a:srgbClr val="FEF9EC"/>
          </a:solidFill>
          <a:ln w="9525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000" b="1" dirty="0">
                <a:solidFill>
                  <a:prstClr val="black"/>
                </a:solidFill>
              </a:rPr>
              <a:t>B</a:t>
            </a:r>
          </a:p>
        </p:txBody>
      </p:sp>
      <p:sp>
        <p:nvSpPr>
          <p:cNvPr id="6151" name="Line 7"/>
          <p:cNvSpPr>
            <a:spLocks noChangeShapeType="1"/>
          </p:cNvSpPr>
          <p:nvPr/>
        </p:nvSpPr>
        <p:spPr bwMode="auto">
          <a:xfrm>
            <a:off x="-38100" y="4648200"/>
            <a:ext cx="914400" cy="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152" name="AutoShape 8"/>
          <p:cNvSpPr>
            <a:spLocks noChangeArrowheads="1"/>
          </p:cNvSpPr>
          <p:nvPr/>
        </p:nvSpPr>
        <p:spPr bwMode="auto">
          <a:xfrm>
            <a:off x="1485900" y="2705562"/>
            <a:ext cx="8142193" cy="1116852"/>
          </a:xfrm>
          <a:prstGeom prst="roundRect">
            <a:avLst>
              <a:gd name="adj" fmla="val 16667"/>
            </a:avLst>
          </a:prstGeom>
          <a:solidFill>
            <a:srgbClr val="EB95D4"/>
          </a:solidFill>
          <a:ln w="9525" cmpd="sng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vi-VN" sz="4800" b="1" dirty="0">
                <a:solidFill>
                  <a:srgbClr val="0000FF"/>
                </a:solidFill>
              </a:rPr>
              <a:t>1875</a:t>
            </a:r>
            <a:endParaRPr lang="en-US" sz="4800" b="1" dirty="0">
              <a:solidFill>
                <a:srgbClr val="0000FF"/>
              </a:solidFill>
            </a:endParaRPr>
          </a:p>
        </p:txBody>
      </p:sp>
      <p:sp>
        <p:nvSpPr>
          <p:cNvPr id="6153" name="Oval 9"/>
          <p:cNvSpPr>
            <a:spLocks noChangeArrowheads="1"/>
          </p:cNvSpPr>
          <p:nvPr/>
        </p:nvSpPr>
        <p:spPr bwMode="auto">
          <a:xfrm>
            <a:off x="876300" y="2959100"/>
            <a:ext cx="609600" cy="609600"/>
          </a:xfrm>
          <a:prstGeom prst="ellipse">
            <a:avLst/>
          </a:prstGeom>
          <a:solidFill>
            <a:srgbClr val="FEF9EC"/>
          </a:solidFill>
          <a:ln w="9525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000" b="1" dirty="0">
                <a:solidFill>
                  <a:prstClr val="black"/>
                </a:solidFill>
              </a:rPr>
              <a:t>A</a:t>
            </a:r>
          </a:p>
        </p:txBody>
      </p:sp>
      <p:sp>
        <p:nvSpPr>
          <p:cNvPr id="6154" name="Line 10"/>
          <p:cNvSpPr>
            <a:spLocks noChangeShapeType="1"/>
          </p:cNvSpPr>
          <p:nvPr/>
        </p:nvSpPr>
        <p:spPr bwMode="auto">
          <a:xfrm>
            <a:off x="-38100" y="3263900"/>
            <a:ext cx="914400" cy="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grpSp>
        <p:nvGrpSpPr>
          <p:cNvPr id="28" name="Group 83"/>
          <p:cNvGrpSpPr/>
          <p:nvPr/>
        </p:nvGrpSpPr>
        <p:grpSpPr>
          <a:xfrm>
            <a:off x="419100" y="529276"/>
            <a:ext cx="1524000" cy="1219103"/>
            <a:chOff x="838199" y="3962401"/>
            <a:chExt cx="5686425" cy="875887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grpSpPr>
        <p:sp>
          <p:nvSpPr>
            <p:cNvPr id="29" name="Rectangle 17"/>
            <p:cNvSpPr>
              <a:spLocks noChangeArrowheads="1"/>
            </p:cNvSpPr>
            <p:nvPr/>
          </p:nvSpPr>
          <p:spPr bwMode="gray">
            <a:xfrm>
              <a:off x="838199" y="4038601"/>
              <a:ext cx="5686425" cy="720725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endParaRPr lang="en-US" dirty="0">
                <a:solidFill>
                  <a:prstClr val="black"/>
                </a:solidFill>
              </a:endParaRPr>
            </a:p>
          </p:txBody>
        </p:sp>
        <p:grpSp>
          <p:nvGrpSpPr>
            <p:cNvPr id="30" name="Group 18"/>
            <p:cNvGrpSpPr>
              <a:grpSpLocks/>
            </p:cNvGrpSpPr>
            <p:nvPr/>
          </p:nvGrpSpPr>
          <p:grpSpPr bwMode="auto">
            <a:xfrm>
              <a:off x="1371610" y="3962401"/>
              <a:ext cx="5146125" cy="875887"/>
              <a:chOff x="3552" y="3339"/>
              <a:chExt cx="1930" cy="339"/>
            </a:xfrm>
            <a:grpFill/>
          </p:grpSpPr>
          <p:grpSp>
            <p:nvGrpSpPr>
              <p:cNvPr id="31" name="Group 19"/>
              <p:cNvGrpSpPr>
                <a:grpSpLocks/>
              </p:cNvGrpSpPr>
              <p:nvPr/>
            </p:nvGrpSpPr>
            <p:grpSpPr bwMode="auto">
              <a:xfrm>
                <a:off x="3552" y="3339"/>
                <a:ext cx="440" cy="339"/>
                <a:chOff x="2016" y="1920"/>
                <a:chExt cx="1793" cy="1453"/>
              </a:xfrm>
              <a:grpFill/>
            </p:grpSpPr>
            <p:sp>
              <p:nvSpPr>
                <p:cNvPr id="33" name="Oval 20"/>
                <p:cNvSpPr>
                  <a:spLocks noChangeArrowheads="1"/>
                </p:cNvSpPr>
                <p:nvPr/>
              </p:nvSpPr>
              <p:spPr bwMode="gray">
                <a:xfrm>
                  <a:off x="2016" y="1920"/>
                  <a:ext cx="1793" cy="1453"/>
                </a:xfrm>
                <a:prstGeom prst="ellipse">
                  <a:avLst/>
                </a:prstGeom>
                <a:ln>
                  <a:headEnd/>
                  <a:tailEnd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4" name="Freeform 21"/>
                <p:cNvSpPr>
                  <a:spLocks/>
                </p:cNvSpPr>
                <p:nvPr/>
              </p:nvSpPr>
              <p:spPr bwMode="gray">
                <a:xfrm>
                  <a:off x="2249" y="1967"/>
                  <a:ext cx="1296" cy="634"/>
                </a:xfrm>
                <a:custGeom>
                  <a:avLst/>
                  <a:gdLst/>
                  <a:ahLst/>
                  <a:cxnLst>
                    <a:cxn ang="0">
                      <a:pos x="1301" y="401"/>
                    </a:cxn>
                    <a:cxn ang="0">
                      <a:pos x="1317" y="442"/>
                    </a:cxn>
                    <a:cxn ang="0">
                      <a:pos x="1321" y="481"/>
                    </a:cxn>
                    <a:cxn ang="0">
                      <a:pos x="1315" y="516"/>
                    </a:cxn>
                    <a:cxn ang="0">
                      <a:pos x="1298" y="550"/>
                    </a:cxn>
                    <a:cxn ang="0">
                      <a:pos x="1272" y="579"/>
                    </a:cxn>
                    <a:cxn ang="0">
                      <a:pos x="1239" y="604"/>
                    </a:cxn>
                    <a:cxn ang="0">
                      <a:pos x="1196" y="628"/>
                    </a:cxn>
                    <a:cxn ang="0">
                      <a:pos x="1147" y="649"/>
                    </a:cxn>
                    <a:cxn ang="0">
                      <a:pos x="1092" y="667"/>
                    </a:cxn>
                    <a:cxn ang="0">
                      <a:pos x="1031" y="683"/>
                    </a:cxn>
                    <a:cxn ang="0">
                      <a:pos x="967" y="694"/>
                    </a:cxn>
                    <a:cxn ang="0">
                      <a:pos x="896" y="704"/>
                    </a:cxn>
                    <a:cxn ang="0">
                      <a:pos x="824" y="710"/>
                    </a:cxn>
                    <a:cxn ang="0">
                      <a:pos x="795" y="712"/>
                    </a:cxn>
                    <a:cxn ang="0">
                      <a:pos x="476" y="712"/>
                    </a:cxn>
                    <a:cxn ang="0">
                      <a:pos x="472" y="712"/>
                    </a:cxn>
                    <a:cxn ang="0">
                      <a:pos x="409" y="708"/>
                    </a:cxn>
                    <a:cxn ang="0">
                      <a:pos x="348" y="704"/>
                    </a:cxn>
                    <a:cxn ang="0">
                      <a:pos x="290" y="696"/>
                    </a:cxn>
                    <a:cxn ang="0">
                      <a:pos x="235" y="689"/>
                    </a:cxn>
                    <a:cxn ang="0">
                      <a:pos x="186" y="677"/>
                    </a:cxn>
                    <a:cxn ang="0">
                      <a:pos x="141" y="663"/>
                    </a:cxn>
                    <a:cxn ang="0">
                      <a:pos x="102" y="648"/>
                    </a:cxn>
                    <a:cxn ang="0">
                      <a:pos x="67" y="630"/>
                    </a:cxn>
                    <a:cxn ang="0">
                      <a:pos x="39" y="608"/>
                    </a:cxn>
                    <a:cxn ang="0">
                      <a:pos x="18" y="583"/>
                    </a:cxn>
                    <a:cxn ang="0">
                      <a:pos x="6" y="554"/>
                    </a:cxn>
                    <a:cxn ang="0">
                      <a:pos x="0" y="524"/>
                    </a:cxn>
                    <a:cxn ang="0">
                      <a:pos x="0" y="520"/>
                    </a:cxn>
                    <a:cxn ang="0">
                      <a:pos x="4" y="487"/>
                    </a:cxn>
                    <a:cxn ang="0">
                      <a:pos x="16" y="446"/>
                    </a:cxn>
                    <a:cxn ang="0">
                      <a:pos x="51" y="370"/>
                    </a:cxn>
                    <a:cxn ang="0">
                      <a:pos x="94" y="299"/>
                    </a:cxn>
                    <a:cxn ang="0">
                      <a:pos x="147" y="235"/>
                    </a:cxn>
                    <a:cxn ang="0">
                      <a:pos x="204" y="176"/>
                    </a:cxn>
                    <a:cxn ang="0">
                      <a:pos x="270" y="125"/>
                    </a:cxn>
                    <a:cxn ang="0">
                      <a:pos x="341" y="82"/>
                    </a:cxn>
                    <a:cxn ang="0">
                      <a:pos x="415" y="47"/>
                    </a:cxn>
                    <a:cxn ang="0">
                      <a:pos x="497" y="21"/>
                    </a:cxn>
                    <a:cxn ang="0">
                      <a:pos x="581" y="6"/>
                    </a:cxn>
                    <a:cxn ang="0">
                      <a:pos x="667" y="0"/>
                    </a:cxn>
                    <a:cxn ang="0">
                      <a:pos x="667" y="0"/>
                    </a:cxn>
                    <a:cxn ang="0">
                      <a:pos x="759" y="6"/>
                    </a:cxn>
                    <a:cxn ang="0">
                      <a:pos x="847" y="23"/>
                    </a:cxn>
                    <a:cxn ang="0">
                      <a:pos x="932" y="53"/>
                    </a:cxn>
                    <a:cxn ang="0">
                      <a:pos x="1010" y="90"/>
                    </a:cxn>
                    <a:cxn ang="0">
                      <a:pos x="1082" y="137"/>
                    </a:cxn>
                    <a:cxn ang="0">
                      <a:pos x="1149" y="194"/>
                    </a:cxn>
                    <a:cxn ang="0">
                      <a:pos x="1208" y="256"/>
                    </a:cxn>
                    <a:cxn ang="0">
                      <a:pos x="1258" y="325"/>
                    </a:cxn>
                    <a:cxn ang="0">
                      <a:pos x="1301" y="401"/>
                    </a:cxn>
                    <a:cxn ang="0">
                      <a:pos x="1301" y="401"/>
                    </a:cxn>
                  </a:cxnLst>
                  <a:rect l="0" t="0" r="r" b="b"/>
                  <a:pathLst>
                    <a:path w="1321" h="712">
                      <a:moveTo>
                        <a:pt x="1301" y="401"/>
                      </a:moveTo>
                      <a:lnTo>
                        <a:pt x="1317" y="442"/>
                      </a:lnTo>
                      <a:lnTo>
                        <a:pt x="1321" y="481"/>
                      </a:lnTo>
                      <a:lnTo>
                        <a:pt x="1315" y="516"/>
                      </a:lnTo>
                      <a:lnTo>
                        <a:pt x="1298" y="550"/>
                      </a:lnTo>
                      <a:lnTo>
                        <a:pt x="1272" y="579"/>
                      </a:lnTo>
                      <a:lnTo>
                        <a:pt x="1239" y="604"/>
                      </a:lnTo>
                      <a:lnTo>
                        <a:pt x="1196" y="628"/>
                      </a:lnTo>
                      <a:lnTo>
                        <a:pt x="1147" y="649"/>
                      </a:lnTo>
                      <a:lnTo>
                        <a:pt x="1092" y="667"/>
                      </a:lnTo>
                      <a:lnTo>
                        <a:pt x="1031" y="683"/>
                      </a:lnTo>
                      <a:lnTo>
                        <a:pt x="967" y="694"/>
                      </a:lnTo>
                      <a:lnTo>
                        <a:pt x="896" y="704"/>
                      </a:lnTo>
                      <a:lnTo>
                        <a:pt x="824" y="710"/>
                      </a:lnTo>
                      <a:lnTo>
                        <a:pt x="795" y="712"/>
                      </a:lnTo>
                      <a:lnTo>
                        <a:pt x="476" y="712"/>
                      </a:lnTo>
                      <a:lnTo>
                        <a:pt x="472" y="712"/>
                      </a:lnTo>
                      <a:lnTo>
                        <a:pt x="409" y="708"/>
                      </a:lnTo>
                      <a:lnTo>
                        <a:pt x="348" y="704"/>
                      </a:lnTo>
                      <a:lnTo>
                        <a:pt x="290" y="696"/>
                      </a:lnTo>
                      <a:lnTo>
                        <a:pt x="235" y="689"/>
                      </a:lnTo>
                      <a:lnTo>
                        <a:pt x="186" y="677"/>
                      </a:lnTo>
                      <a:lnTo>
                        <a:pt x="141" y="663"/>
                      </a:lnTo>
                      <a:lnTo>
                        <a:pt x="102" y="648"/>
                      </a:lnTo>
                      <a:lnTo>
                        <a:pt x="67" y="630"/>
                      </a:lnTo>
                      <a:lnTo>
                        <a:pt x="39" y="608"/>
                      </a:lnTo>
                      <a:lnTo>
                        <a:pt x="18" y="583"/>
                      </a:lnTo>
                      <a:lnTo>
                        <a:pt x="6" y="554"/>
                      </a:lnTo>
                      <a:lnTo>
                        <a:pt x="0" y="524"/>
                      </a:lnTo>
                      <a:lnTo>
                        <a:pt x="0" y="520"/>
                      </a:lnTo>
                      <a:lnTo>
                        <a:pt x="4" y="487"/>
                      </a:lnTo>
                      <a:lnTo>
                        <a:pt x="16" y="446"/>
                      </a:lnTo>
                      <a:lnTo>
                        <a:pt x="51" y="370"/>
                      </a:lnTo>
                      <a:lnTo>
                        <a:pt x="94" y="299"/>
                      </a:lnTo>
                      <a:lnTo>
                        <a:pt x="147" y="235"/>
                      </a:lnTo>
                      <a:lnTo>
                        <a:pt x="204" y="176"/>
                      </a:lnTo>
                      <a:lnTo>
                        <a:pt x="270" y="125"/>
                      </a:lnTo>
                      <a:lnTo>
                        <a:pt x="341" y="82"/>
                      </a:lnTo>
                      <a:lnTo>
                        <a:pt x="415" y="47"/>
                      </a:lnTo>
                      <a:lnTo>
                        <a:pt x="497" y="21"/>
                      </a:lnTo>
                      <a:lnTo>
                        <a:pt x="581" y="6"/>
                      </a:lnTo>
                      <a:lnTo>
                        <a:pt x="667" y="0"/>
                      </a:lnTo>
                      <a:lnTo>
                        <a:pt x="667" y="0"/>
                      </a:lnTo>
                      <a:lnTo>
                        <a:pt x="759" y="6"/>
                      </a:lnTo>
                      <a:lnTo>
                        <a:pt x="847" y="23"/>
                      </a:lnTo>
                      <a:lnTo>
                        <a:pt x="932" y="53"/>
                      </a:lnTo>
                      <a:lnTo>
                        <a:pt x="1010" y="90"/>
                      </a:lnTo>
                      <a:lnTo>
                        <a:pt x="1082" y="137"/>
                      </a:lnTo>
                      <a:lnTo>
                        <a:pt x="1149" y="194"/>
                      </a:lnTo>
                      <a:lnTo>
                        <a:pt x="1208" y="256"/>
                      </a:lnTo>
                      <a:lnTo>
                        <a:pt x="1258" y="325"/>
                      </a:lnTo>
                      <a:lnTo>
                        <a:pt x="1301" y="401"/>
                      </a:lnTo>
                      <a:lnTo>
                        <a:pt x="1301" y="401"/>
                      </a:lnTo>
                      <a:close/>
                    </a:path>
                  </a:pathLst>
                </a:custGeom>
                <a:ln>
                  <a:headEnd/>
                  <a:tailEnd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32" name="Text Box 22"/>
              <p:cNvSpPr txBox="1">
                <a:spLocks noChangeArrowheads="1"/>
              </p:cNvSpPr>
              <p:nvPr/>
            </p:nvSpPr>
            <p:spPr bwMode="gray">
              <a:xfrm>
                <a:off x="3672" y="3441"/>
                <a:ext cx="1810" cy="128"/>
              </a:xfrm>
              <a:prstGeom prst="rect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sz="2400" b="1" dirty="0" err="1">
                    <a:ln w="12700">
                      <a:solidFill>
                        <a:srgbClr val="1F497D">
                          <a:satMod val="155000"/>
                        </a:srgbClr>
                      </a:solidFill>
                      <a:prstDash val="solid"/>
                    </a:ln>
                    <a:solidFill>
                      <a:srgbClr val="EEECE1">
                        <a:tint val="85000"/>
                        <a:satMod val="155000"/>
                      </a:srgb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</a:rPr>
                  <a:t>Câu</a:t>
                </a:r>
                <a:r>
                  <a:rPr lang="en-US" sz="2400" b="1" dirty="0">
                    <a:ln w="12700">
                      <a:solidFill>
                        <a:srgbClr val="1F497D">
                          <a:satMod val="155000"/>
                        </a:srgbClr>
                      </a:solidFill>
                      <a:prstDash val="solid"/>
                    </a:ln>
                    <a:solidFill>
                      <a:srgbClr val="EEECE1">
                        <a:tint val="85000"/>
                        <a:satMod val="155000"/>
                      </a:srgb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</a:rPr>
                  <a:t> 8</a:t>
                </a:r>
              </a:p>
            </p:txBody>
          </p:sp>
        </p:grp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ABC6442B-9FF8-4897-9830-94C9658787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2769" y="2432028"/>
            <a:ext cx="1911372" cy="19113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B85D880-0023-4880-8EF8-680BDF47E5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0127" y="4577864"/>
            <a:ext cx="1871146" cy="17520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1" name="3D Model 50" descr="Smiling Face With Sunglasses Emoji">
                <a:extLst>
                  <a:ext uri="{FF2B5EF4-FFF2-40B4-BE49-F238E27FC236}">
                    <a16:creationId xmlns:a16="http://schemas.microsoft.com/office/drawing/2014/main" id="{537BD112-5EB9-48A0-8AF2-6EB8D5E39D4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997746" y="275401"/>
              <a:ext cx="1759931" cy="1417457"/>
            </p:xfrm>
            <a:graphic>
              <a:graphicData uri="http://schemas.microsoft.com/office/drawing/2017/model3d">
                <am3d:model3d r:embed="rId7">
                  <am3d:spPr>
                    <a:xfrm>
                      <a:off x="0" y="0"/>
                      <a:ext cx="1759931" cy="1417457"/>
                    </a:xfrm>
                    <a:prstGeom prst="rect">
                      <a:avLst/>
                    </a:prstGeom>
                  </am3d:spPr>
                  <am3d:camera>
                    <am3d:pos x="0" y="0" z="7833415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8884" d="1000000"/>
                    <am3d:preTrans dx="1832" dy="-16799170" dz="-1200816"/>
                    <am3d:scale>
                      <am3d:sx n="1000000" d="1000000"/>
                      <am3d:sy n="1000000" d="1000000"/>
                      <am3d:sz n="1000000" d="1000000"/>
                    </am3d:scale>
                    <am3d:rot ax="715306" ay="-905284" az="-188744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259708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1" name="3D Model 50" descr="Smiling Face With Sunglasses Emoji">
                <a:extLst>
                  <a:ext uri="{FF2B5EF4-FFF2-40B4-BE49-F238E27FC236}">
                    <a16:creationId xmlns:a16="http://schemas.microsoft.com/office/drawing/2014/main" id="{537BD112-5EB9-48A0-8AF2-6EB8D5E39D4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997746" y="275401"/>
                <a:ext cx="1759931" cy="1417457"/>
              </a:xfrm>
              <a:prstGeom prst="rect">
                <a:avLst/>
              </a:prstGeom>
            </p:spPr>
          </p:pic>
        </mc:Fallback>
      </mc:AlternateContent>
      <p:sp>
        <p:nvSpPr>
          <p:cNvPr id="23" name="AutoShape 10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6E55684E-E4E9-B1C3-63ED-DC8B7AE36F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86941" y="6272226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08165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withGroup">
                            <p:stCondLst>
                              <p:cond delay="3000"/>
                            </p:stCondLst>
                            <p:childTnLst>
                              <p:par>
                                <p:cTn id="54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2000" fill="hold"/>
                                        <p:tgtEl>
                                          <p:spTgt spid="615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07 0.00416 L -0.0625 -0.00348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28" y="-394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146" grpId="0" animBg="1" autoUpdateAnimBg="0"/>
      <p:bldP spid="6147" grpId="0" animBg="1" autoUpdateAnimBg="0"/>
      <p:bldP spid="6148" grpId="0" animBg="1"/>
      <p:bldP spid="6149" grpId="0" animBg="1" autoUpdateAnimBg="0"/>
      <p:bldP spid="6150" grpId="0" animBg="1" autoUpdateAnimBg="0"/>
      <p:bldP spid="6151" grpId="0" animBg="1"/>
      <p:bldP spid="6152" grpId="0" animBg="1" autoUpdateAnimBg="0"/>
      <p:bldP spid="6152" grpId="1" animBg="1"/>
      <p:bldP spid="6152" grpId="2" animBg="1"/>
      <p:bldP spid="6153" grpId="0" animBg="1" autoUpdateAnimBg="0"/>
      <p:bldP spid="6153" grpId="1" animBg="1"/>
      <p:bldP spid="6154" grpId="0" animBg="1"/>
      <p:bldP spid="6154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905396" y="462282"/>
            <a:ext cx="8288637" cy="191137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4400" b="1" dirty="0">
                <a:solidFill>
                  <a:srgbClr val="FF0000"/>
                </a:solidFill>
                <a:ea typeface="Times" pitchFamily="34" charset="0"/>
                <a:cs typeface="Times" pitchFamily="34" charset="0"/>
              </a:rPr>
              <a:t>Năm </a:t>
            </a:r>
            <a:r>
              <a:rPr lang="vi-VN" sz="4400" b="1" dirty="0" err="1">
                <a:solidFill>
                  <a:srgbClr val="FF0000"/>
                </a:solidFill>
                <a:ea typeface="Times" pitchFamily="34" charset="0"/>
                <a:cs typeface="Times" pitchFamily="34" charset="0"/>
              </a:rPr>
              <a:t>khởi</a:t>
            </a:r>
            <a:r>
              <a:rPr lang="vi-VN" sz="4400" b="1" dirty="0">
                <a:solidFill>
                  <a:srgbClr val="FF0000"/>
                </a:solidFill>
                <a:ea typeface="Times" pitchFamily="34" charset="0"/>
                <a:cs typeface="Times" pitchFamily="34" charset="0"/>
              </a:rPr>
              <a:t> </a:t>
            </a:r>
            <a:r>
              <a:rPr lang="vi-VN" sz="4400" b="1" dirty="0" err="1">
                <a:solidFill>
                  <a:srgbClr val="FF0000"/>
                </a:solidFill>
                <a:ea typeface="Times" pitchFamily="34" charset="0"/>
                <a:cs typeface="Times" pitchFamily="34" charset="0"/>
              </a:rPr>
              <a:t>hành</a:t>
            </a:r>
            <a:r>
              <a:rPr lang="vi-VN" sz="4400" b="1" dirty="0">
                <a:solidFill>
                  <a:srgbClr val="FF0000"/>
                </a:solidFill>
                <a:ea typeface="Times" pitchFamily="34" charset="0"/>
                <a:cs typeface="Times" pitchFamily="34" charset="0"/>
              </a:rPr>
              <a:t> </a:t>
            </a:r>
            <a:r>
              <a:rPr lang="vi-VN" sz="4400" b="1" dirty="0" err="1">
                <a:solidFill>
                  <a:srgbClr val="FF0000"/>
                </a:solidFill>
                <a:ea typeface="Times" pitchFamily="34" charset="0"/>
                <a:cs typeface="Times" pitchFamily="34" charset="0"/>
              </a:rPr>
              <a:t>chuyến</a:t>
            </a:r>
            <a:r>
              <a:rPr lang="vi-VN" sz="4400" b="1" dirty="0">
                <a:solidFill>
                  <a:srgbClr val="FF0000"/>
                </a:solidFill>
                <a:ea typeface="Times" pitchFamily="34" charset="0"/>
                <a:cs typeface="Times" pitchFamily="34" charset="0"/>
              </a:rPr>
              <a:t> </a:t>
            </a:r>
            <a:r>
              <a:rPr lang="vi-VN" sz="4400" b="1" dirty="0" err="1">
                <a:solidFill>
                  <a:srgbClr val="FF0000"/>
                </a:solidFill>
                <a:ea typeface="Times" pitchFamily="34" charset="0"/>
                <a:cs typeface="Times" pitchFamily="34" charset="0"/>
              </a:rPr>
              <a:t>truyền</a:t>
            </a:r>
            <a:r>
              <a:rPr lang="vi-VN" sz="4400" b="1" dirty="0">
                <a:solidFill>
                  <a:srgbClr val="FF0000"/>
                </a:solidFill>
                <a:ea typeface="Times" pitchFamily="34" charset="0"/>
                <a:cs typeface="Times" pitchFamily="34" charset="0"/>
              </a:rPr>
              <a:t> </a:t>
            </a:r>
            <a:r>
              <a:rPr lang="vi-VN" sz="4400" b="1" dirty="0" err="1">
                <a:solidFill>
                  <a:srgbClr val="FF0000"/>
                </a:solidFill>
                <a:ea typeface="Times" pitchFamily="34" charset="0"/>
                <a:cs typeface="Times" pitchFamily="34" charset="0"/>
              </a:rPr>
              <a:t>giáo</a:t>
            </a:r>
            <a:r>
              <a:rPr lang="vi-VN" sz="4400" b="1" dirty="0">
                <a:solidFill>
                  <a:srgbClr val="FF0000"/>
                </a:solidFill>
                <a:ea typeface="Times" pitchFamily="34" charset="0"/>
                <a:cs typeface="Times" pitchFamily="34" charset="0"/>
              </a:rPr>
              <a:t> </a:t>
            </a:r>
            <a:r>
              <a:rPr lang="vi-VN" sz="4400" b="1" dirty="0" err="1">
                <a:solidFill>
                  <a:srgbClr val="FF0000"/>
                </a:solidFill>
                <a:ea typeface="Times" pitchFamily="34" charset="0"/>
                <a:cs typeface="Times" pitchFamily="34" charset="0"/>
              </a:rPr>
              <a:t>đầu</a:t>
            </a:r>
            <a:r>
              <a:rPr lang="vi-VN" sz="4400" b="1" dirty="0">
                <a:solidFill>
                  <a:srgbClr val="FF0000"/>
                </a:solidFill>
                <a:ea typeface="Times" pitchFamily="34" charset="0"/>
                <a:cs typeface="Times" pitchFamily="34" charset="0"/>
              </a:rPr>
              <a:t> tiên </a:t>
            </a:r>
            <a:r>
              <a:rPr lang="vi-VN" sz="4400" b="1" dirty="0" err="1">
                <a:solidFill>
                  <a:srgbClr val="FF0000"/>
                </a:solidFill>
                <a:ea typeface="Times" pitchFamily="34" charset="0"/>
                <a:cs typeface="Times" pitchFamily="34" charset="0"/>
              </a:rPr>
              <a:t>của</a:t>
            </a:r>
            <a:r>
              <a:rPr lang="vi-VN" sz="4400" b="1" dirty="0">
                <a:solidFill>
                  <a:srgbClr val="FF0000"/>
                </a:solidFill>
                <a:ea typeface="Times" pitchFamily="34" charset="0"/>
                <a:cs typeface="Times" pitchFamily="34" charset="0"/>
              </a:rPr>
              <a:t> </a:t>
            </a:r>
            <a:r>
              <a:rPr lang="vi-VN" sz="4400" b="1" dirty="0" err="1">
                <a:solidFill>
                  <a:srgbClr val="FF0000"/>
                </a:solidFill>
                <a:ea typeface="Times" pitchFamily="34" charset="0"/>
                <a:cs typeface="Times" pitchFamily="34" charset="0"/>
              </a:rPr>
              <a:t>các</a:t>
            </a:r>
            <a:r>
              <a:rPr lang="vi-VN" sz="4400" b="1" dirty="0">
                <a:solidFill>
                  <a:srgbClr val="FF0000"/>
                </a:solidFill>
                <a:ea typeface="Times" pitchFamily="34" charset="0"/>
                <a:cs typeface="Times" pitchFamily="34" charset="0"/>
              </a:rPr>
              <a:t> </a:t>
            </a:r>
            <a:r>
              <a:rPr lang="vi-VN" sz="4400" b="1" dirty="0" err="1">
                <a:solidFill>
                  <a:srgbClr val="FF0000"/>
                </a:solidFill>
                <a:ea typeface="Times" pitchFamily="34" charset="0"/>
                <a:cs typeface="Times" pitchFamily="34" charset="0"/>
              </a:rPr>
              <a:t>Nữ</a:t>
            </a:r>
            <a:r>
              <a:rPr lang="vi-VN" sz="4400" b="1" dirty="0">
                <a:solidFill>
                  <a:srgbClr val="FF0000"/>
                </a:solidFill>
                <a:ea typeface="Times" pitchFamily="34" charset="0"/>
                <a:cs typeface="Times" pitchFamily="34" charset="0"/>
              </a:rPr>
              <a:t> tu FMA </a:t>
            </a:r>
            <a:r>
              <a:rPr lang="vi-VN" sz="4400" b="1" dirty="0" err="1">
                <a:solidFill>
                  <a:srgbClr val="FF0000"/>
                </a:solidFill>
                <a:ea typeface="Times" pitchFamily="34" charset="0"/>
                <a:cs typeface="Times" pitchFamily="34" charset="0"/>
              </a:rPr>
              <a:t>là</a:t>
            </a:r>
            <a:endParaRPr lang="vi-VN" sz="4400" b="1" dirty="0">
              <a:solidFill>
                <a:srgbClr val="FF0000"/>
              </a:solidFill>
              <a:ea typeface="Times" pitchFamily="34" charset="0"/>
              <a:cs typeface="Times" pitchFamily="34" charset="0"/>
            </a:endParaRPr>
          </a:p>
        </p:txBody>
      </p:sp>
      <p:sp>
        <p:nvSpPr>
          <p:cNvPr id="6146" name="AutoShape 2"/>
          <p:cNvSpPr>
            <a:spLocks noChangeArrowheads="1"/>
          </p:cNvSpPr>
          <p:nvPr/>
        </p:nvSpPr>
        <p:spPr bwMode="auto">
          <a:xfrm>
            <a:off x="1485900" y="5549900"/>
            <a:ext cx="8142193" cy="989026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9525" cmpd="sng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4800" b="1" dirty="0">
                <a:solidFill>
                  <a:srgbClr val="0000FF"/>
                </a:solidFill>
              </a:rPr>
              <a:t>1875</a:t>
            </a:r>
          </a:p>
        </p:txBody>
      </p:sp>
      <p:sp>
        <p:nvSpPr>
          <p:cNvPr id="6147" name="Oval 3"/>
          <p:cNvSpPr>
            <a:spLocks noChangeArrowheads="1"/>
          </p:cNvSpPr>
          <p:nvPr/>
        </p:nvSpPr>
        <p:spPr bwMode="auto">
          <a:xfrm>
            <a:off x="876300" y="5549900"/>
            <a:ext cx="609600" cy="609600"/>
          </a:xfrm>
          <a:prstGeom prst="ellipse">
            <a:avLst/>
          </a:prstGeom>
          <a:solidFill>
            <a:srgbClr val="FEF9EC"/>
          </a:solidFill>
          <a:ln w="9525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000" b="1">
                <a:solidFill>
                  <a:prstClr val="black"/>
                </a:solidFill>
              </a:rPr>
              <a:t>C</a:t>
            </a:r>
          </a:p>
        </p:txBody>
      </p:sp>
      <p:sp>
        <p:nvSpPr>
          <p:cNvPr id="6148" name="Line 4"/>
          <p:cNvSpPr>
            <a:spLocks noChangeShapeType="1"/>
          </p:cNvSpPr>
          <p:nvPr/>
        </p:nvSpPr>
        <p:spPr bwMode="auto">
          <a:xfrm>
            <a:off x="-38100" y="5854700"/>
            <a:ext cx="914400" cy="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149" name="AutoShape 5"/>
          <p:cNvSpPr>
            <a:spLocks noChangeArrowheads="1"/>
          </p:cNvSpPr>
          <p:nvPr/>
        </p:nvSpPr>
        <p:spPr bwMode="auto">
          <a:xfrm>
            <a:off x="1485900" y="4203700"/>
            <a:ext cx="8142193" cy="989026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9525" cmpd="sng">
            <a:solidFill>
              <a:schemeClr val="accent2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vi-VN" sz="4800" b="1" dirty="0">
                <a:solidFill>
                  <a:srgbClr val="0000FF"/>
                </a:solidFill>
              </a:rPr>
              <a:t>1877</a:t>
            </a:r>
            <a:endParaRPr lang="en-US" sz="4800" b="1" dirty="0">
              <a:solidFill>
                <a:srgbClr val="0000FF"/>
              </a:solidFill>
            </a:endParaRPr>
          </a:p>
        </p:txBody>
      </p:sp>
      <p:sp>
        <p:nvSpPr>
          <p:cNvPr id="6150" name="Oval 6"/>
          <p:cNvSpPr>
            <a:spLocks noChangeArrowheads="1"/>
          </p:cNvSpPr>
          <p:nvPr/>
        </p:nvSpPr>
        <p:spPr bwMode="auto">
          <a:xfrm>
            <a:off x="876300" y="4343400"/>
            <a:ext cx="609600" cy="609600"/>
          </a:xfrm>
          <a:prstGeom prst="ellipse">
            <a:avLst/>
          </a:prstGeom>
          <a:solidFill>
            <a:srgbClr val="FEF9EC"/>
          </a:solidFill>
          <a:ln w="9525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000" b="1" dirty="0">
                <a:solidFill>
                  <a:prstClr val="black"/>
                </a:solidFill>
              </a:rPr>
              <a:t>B</a:t>
            </a:r>
          </a:p>
        </p:txBody>
      </p:sp>
      <p:sp>
        <p:nvSpPr>
          <p:cNvPr id="6151" name="Line 7"/>
          <p:cNvSpPr>
            <a:spLocks noChangeShapeType="1"/>
          </p:cNvSpPr>
          <p:nvPr/>
        </p:nvSpPr>
        <p:spPr bwMode="auto">
          <a:xfrm>
            <a:off x="-38100" y="4648200"/>
            <a:ext cx="914400" cy="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152" name="AutoShape 8"/>
          <p:cNvSpPr>
            <a:spLocks noChangeArrowheads="1"/>
          </p:cNvSpPr>
          <p:nvPr/>
        </p:nvSpPr>
        <p:spPr bwMode="auto">
          <a:xfrm>
            <a:off x="1485900" y="2705562"/>
            <a:ext cx="8142193" cy="1116852"/>
          </a:xfrm>
          <a:prstGeom prst="roundRect">
            <a:avLst>
              <a:gd name="adj" fmla="val 16667"/>
            </a:avLst>
          </a:prstGeom>
          <a:solidFill>
            <a:srgbClr val="EB95D4"/>
          </a:solidFill>
          <a:ln w="9525" cmpd="sng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vi-VN" sz="4800" b="1" dirty="0">
                <a:solidFill>
                  <a:srgbClr val="0000FF"/>
                </a:solidFill>
              </a:rPr>
              <a:t>1872</a:t>
            </a:r>
            <a:endParaRPr lang="en-US" sz="4800" b="1" dirty="0">
              <a:solidFill>
                <a:srgbClr val="0000FF"/>
              </a:solidFill>
            </a:endParaRPr>
          </a:p>
        </p:txBody>
      </p:sp>
      <p:sp>
        <p:nvSpPr>
          <p:cNvPr id="6153" name="Oval 9"/>
          <p:cNvSpPr>
            <a:spLocks noChangeArrowheads="1"/>
          </p:cNvSpPr>
          <p:nvPr/>
        </p:nvSpPr>
        <p:spPr bwMode="auto">
          <a:xfrm>
            <a:off x="876300" y="2959100"/>
            <a:ext cx="609600" cy="609600"/>
          </a:xfrm>
          <a:prstGeom prst="ellipse">
            <a:avLst/>
          </a:prstGeom>
          <a:solidFill>
            <a:srgbClr val="FEF9EC"/>
          </a:solidFill>
          <a:ln w="9525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000" b="1" dirty="0">
                <a:solidFill>
                  <a:prstClr val="black"/>
                </a:solidFill>
              </a:rPr>
              <a:t>A</a:t>
            </a:r>
          </a:p>
        </p:txBody>
      </p:sp>
      <p:sp>
        <p:nvSpPr>
          <p:cNvPr id="6154" name="Line 10"/>
          <p:cNvSpPr>
            <a:spLocks noChangeShapeType="1"/>
          </p:cNvSpPr>
          <p:nvPr/>
        </p:nvSpPr>
        <p:spPr bwMode="auto">
          <a:xfrm>
            <a:off x="-38100" y="3263900"/>
            <a:ext cx="914400" cy="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grpSp>
        <p:nvGrpSpPr>
          <p:cNvPr id="28" name="Group 83"/>
          <p:cNvGrpSpPr/>
          <p:nvPr/>
        </p:nvGrpSpPr>
        <p:grpSpPr>
          <a:xfrm>
            <a:off x="419100" y="529276"/>
            <a:ext cx="1524000" cy="1219103"/>
            <a:chOff x="838199" y="3962401"/>
            <a:chExt cx="5686425" cy="875887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grpSpPr>
        <p:sp>
          <p:nvSpPr>
            <p:cNvPr id="29" name="Rectangle 17"/>
            <p:cNvSpPr>
              <a:spLocks noChangeArrowheads="1"/>
            </p:cNvSpPr>
            <p:nvPr/>
          </p:nvSpPr>
          <p:spPr bwMode="gray">
            <a:xfrm>
              <a:off x="838199" y="4038601"/>
              <a:ext cx="5686425" cy="720725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endParaRPr lang="en-US" dirty="0">
                <a:solidFill>
                  <a:prstClr val="black"/>
                </a:solidFill>
              </a:endParaRPr>
            </a:p>
          </p:txBody>
        </p:sp>
        <p:grpSp>
          <p:nvGrpSpPr>
            <p:cNvPr id="30" name="Group 18"/>
            <p:cNvGrpSpPr>
              <a:grpSpLocks/>
            </p:cNvGrpSpPr>
            <p:nvPr/>
          </p:nvGrpSpPr>
          <p:grpSpPr bwMode="auto">
            <a:xfrm>
              <a:off x="1371610" y="3962401"/>
              <a:ext cx="5146125" cy="875887"/>
              <a:chOff x="3552" y="3339"/>
              <a:chExt cx="1930" cy="339"/>
            </a:xfrm>
            <a:grpFill/>
          </p:grpSpPr>
          <p:grpSp>
            <p:nvGrpSpPr>
              <p:cNvPr id="31" name="Group 19"/>
              <p:cNvGrpSpPr>
                <a:grpSpLocks/>
              </p:cNvGrpSpPr>
              <p:nvPr/>
            </p:nvGrpSpPr>
            <p:grpSpPr bwMode="auto">
              <a:xfrm>
                <a:off x="3552" y="3339"/>
                <a:ext cx="440" cy="339"/>
                <a:chOff x="2016" y="1920"/>
                <a:chExt cx="1793" cy="1453"/>
              </a:xfrm>
              <a:grpFill/>
            </p:grpSpPr>
            <p:sp>
              <p:nvSpPr>
                <p:cNvPr id="33" name="Oval 20"/>
                <p:cNvSpPr>
                  <a:spLocks noChangeArrowheads="1"/>
                </p:cNvSpPr>
                <p:nvPr/>
              </p:nvSpPr>
              <p:spPr bwMode="gray">
                <a:xfrm>
                  <a:off x="2016" y="1920"/>
                  <a:ext cx="1793" cy="1453"/>
                </a:xfrm>
                <a:prstGeom prst="ellipse">
                  <a:avLst/>
                </a:prstGeom>
                <a:ln>
                  <a:headEnd/>
                  <a:tailEnd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4" name="Freeform 21"/>
                <p:cNvSpPr>
                  <a:spLocks/>
                </p:cNvSpPr>
                <p:nvPr/>
              </p:nvSpPr>
              <p:spPr bwMode="gray">
                <a:xfrm>
                  <a:off x="2249" y="1967"/>
                  <a:ext cx="1296" cy="634"/>
                </a:xfrm>
                <a:custGeom>
                  <a:avLst/>
                  <a:gdLst/>
                  <a:ahLst/>
                  <a:cxnLst>
                    <a:cxn ang="0">
                      <a:pos x="1301" y="401"/>
                    </a:cxn>
                    <a:cxn ang="0">
                      <a:pos x="1317" y="442"/>
                    </a:cxn>
                    <a:cxn ang="0">
                      <a:pos x="1321" y="481"/>
                    </a:cxn>
                    <a:cxn ang="0">
                      <a:pos x="1315" y="516"/>
                    </a:cxn>
                    <a:cxn ang="0">
                      <a:pos x="1298" y="550"/>
                    </a:cxn>
                    <a:cxn ang="0">
                      <a:pos x="1272" y="579"/>
                    </a:cxn>
                    <a:cxn ang="0">
                      <a:pos x="1239" y="604"/>
                    </a:cxn>
                    <a:cxn ang="0">
                      <a:pos x="1196" y="628"/>
                    </a:cxn>
                    <a:cxn ang="0">
                      <a:pos x="1147" y="649"/>
                    </a:cxn>
                    <a:cxn ang="0">
                      <a:pos x="1092" y="667"/>
                    </a:cxn>
                    <a:cxn ang="0">
                      <a:pos x="1031" y="683"/>
                    </a:cxn>
                    <a:cxn ang="0">
                      <a:pos x="967" y="694"/>
                    </a:cxn>
                    <a:cxn ang="0">
                      <a:pos x="896" y="704"/>
                    </a:cxn>
                    <a:cxn ang="0">
                      <a:pos x="824" y="710"/>
                    </a:cxn>
                    <a:cxn ang="0">
                      <a:pos x="795" y="712"/>
                    </a:cxn>
                    <a:cxn ang="0">
                      <a:pos x="476" y="712"/>
                    </a:cxn>
                    <a:cxn ang="0">
                      <a:pos x="472" y="712"/>
                    </a:cxn>
                    <a:cxn ang="0">
                      <a:pos x="409" y="708"/>
                    </a:cxn>
                    <a:cxn ang="0">
                      <a:pos x="348" y="704"/>
                    </a:cxn>
                    <a:cxn ang="0">
                      <a:pos x="290" y="696"/>
                    </a:cxn>
                    <a:cxn ang="0">
                      <a:pos x="235" y="689"/>
                    </a:cxn>
                    <a:cxn ang="0">
                      <a:pos x="186" y="677"/>
                    </a:cxn>
                    <a:cxn ang="0">
                      <a:pos x="141" y="663"/>
                    </a:cxn>
                    <a:cxn ang="0">
                      <a:pos x="102" y="648"/>
                    </a:cxn>
                    <a:cxn ang="0">
                      <a:pos x="67" y="630"/>
                    </a:cxn>
                    <a:cxn ang="0">
                      <a:pos x="39" y="608"/>
                    </a:cxn>
                    <a:cxn ang="0">
                      <a:pos x="18" y="583"/>
                    </a:cxn>
                    <a:cxn ang="0">
                      <a:pos x="6" y="554"/>
                    </a:cxn>
                    <a:cxn ang="0">
                      <a:pos x="0" y="524"/>
                    </a:cxn>
                    <a:cxn ang="0">
                      <a:pos x="0" y="520"/>
                    </a:cxn>
                    <a:cxn ang="0">
                      <a:pos x="4" y="487"/>
                    </a:cxn>
                    <a:cxn ang="0">
                      <a:pos x="16" y="446"/>
                    </a:cxn>
                    <a:cxn ang="0">
                      <a:pos x="51" y="370"/>
                    </a:cxn>
                    <a:cxn ang="0">
                      <a:pos x="94" y="299"/>
                    </a:cxn>
                    <a:cxn ang="0">
                      <a:pos x="147" y="235"/>
                    </a:cxn>
                    <a:cxn ang="0">
                      <a:pos x="204" y="176"/>
                    </a:cxn>
                    <a:cxn ang="0">
                      <a:pos x="270" y="125"/>
                    </a:cxn>
                    <a:cxn ang="0">
                      <a:pos x="341" y="82"/>
                    </a:cxn>
                    <a:cxn ang="0">
                      <a:pos x="415" y="47"/>
                    </a:cxn>
                    <a:cxn ang="0">
                      <a:pos x="497" y="21"/>
                    </a:cxn>
                    <a:cxn ang="0">
                      <a:pos x="581" y="6"/>
                    </a:cxn>
                    <a:cxn ang="0">
                      <a:pos x="667" y="0"/>
                    </a:cxn>
                    <a:cxn ang="0">
                      <a:pos x="667" y="0"/>
                    </a:cxn>
                    <a:cxn ang="0">
                      <a:pos x="759" y="6"/>
                    </a:cxn>
                    <a:cxn ang="0">
                      <a:pos x="847" y="23"/>
                    </a:cxn>
                    <a:cxn ang="0">
                      <a:pos x="932" y="53"/>
                    </a:cxn>
                    <a:cxn ang="0">
                      <a:pos x="1010" y="90"/>
                    </a:cxn>
                    <a:cxn ang="0">
                      <a:pos x="1082" y="137"/>
                    </a:cxn>
                    <a:cxn ang="0">
                      <a:pos x="1149" y="194"/>
                    </a:cxn>
                    <a:cxn ang="0">
                      <a:pos x="1208" y="256"/>
                    </a:cxn>
                    <a:cxn ang="0">
                      <a:pos x="1258" y="325"/>
                    </a:cxn>
                    <a:cxn ang="0">
                      <a:pos x="1301" y="401"/>
                    </a:cxn>
                    <a:cxn ang="0">
                      <a:pos x="1301" y="401"/>
                    </a:cxn>
                  </a:cxnLst>
                  <a:rect l="0" t="0" r="r" b="b"/>
                  <a:pathLst>
                    <a:path w="1321" h="712">
                      <a:moveTo>
                        <a:pt x="1301" y="401"/>
                      </a:moveTo>
                      <a:lnTo>
                        <a:pt x="1317" y="442"/>
                      </a:lnTo>
                      <a:lnTo>
                        <a:pt x="1321" y="481"/>
                      </a:lnTo>
                      <a:lnTo>
                        <a:pt x="1315" y="516"/>
                      </a:lnTo>
                      <a:lnTo>
                        <a:pt x="1298" y="550"/>
                      </a:lnTo>
                      <a:lnTo>
                        <a:pt x="1272" y="579"/>
                      </a:lnTo>
                      <a:lnTo>
                        <a:pt x="1239" y="604"/>
                      </a:lnTo>
                      <a:lnTo>
                        <a:pt x="1196" y="628"/>
                      </a:lnTo>
                      <a:lnTo>
                        <a:pt x="1147" y="649"/>
                      </a:lnTo>
                      <a:lnTo>
                        <a:pt x="1092" y="667"/>
                      </a:lnTo>
                      <a:lnTo>
                        <a:pt x="1031" y="683"/>
                      </a:lnTo>
                      <a:lnTo>
                        <a:pt x="967" y="694"/>
                      </a:lnTo>
                      <a:lnTo>
                        <a:pt x="896" y="704"/>
                      </a:lnTo>
                      <a:lnTo>
                        <a:pt x="824" y="710"/>
                      </a:lnTo>
                      <a:lnTo>
                        <a:pt x="795" y="712"/>
                      </a:lnTo>
                      <a:lnTo>
                        <a:pt x="476" y="712"/>
                      </a:lnTo>
                      <a:lnTo>
                        <a:pt x="472" y="712"/>
                      </a:lnTo>
                      <a:lnTo>
                        <a:pt x="409" y="708"/>
                      </a:lnTo>
                      <a:lnTo>
                        <a:pt x="348" y="704"/>
                      </a:lnTo>
                      <a:lnTo>
                        <a:pt x="290" y="696"/>
                      </a:lnTo>
                      <a:lnTo>
                        <a:pt x="235" y="689"/>
                      </a:lnTo>
                      <a:lnTo>
                        <a:pt x="186" y="677"/>
                      </a:lnTo>
                      <a:lnTo>
                        <a:pt x="141" y="663"/>
                      </a:lnTo>
                      <a:lnTo>
                        <a:pt x="102" y="648"/>
                      </a:lnTo>
                      <a:lnTo>
                        <a:pt x="67" y="630"/>
                      </a:lnTo>
                      <a:lnTo>
                        <a:pt x="39" y="608"/>
                      </a:lnTo>
                      <a:lnTo>
                        <a:pt x="18" y="583"/>
                      </a:lnTo>
                      <a:lnTo>
                        <a:pt x="6" y="554"/>
                      </a:lnTo>
                      <a:lnTo>
                        <a:pt x="0" y="524"/>
                      </a:lnTo>
                      <a:lnTo>
                        <a:pt x="0" y="520"/>
                      </a:lnTo>
                      <a:lnTo>
                        <a:pt x="4" y="487"/>
                      </a:lnTo>
                      <a:lnTo>
                        <a:pt x="16" y="446"/>
                      </a:lnTo>
                      <a:lnTo>
                        <a:pt x="51" y="370"/>
                      </a:lnTo>
                      <a:lnTo>
                        <a:pt x="94" y="299"/>
                      </a:lnTo>
                      <a:lnTo>
                        <a:pt x="147" y="235"/>
                      </a:lnTo>
                      <a:lnTo>
                        <a:pt x="204" y="176"/>
                      </a:lnTo>
                      <a:lnTo>
                        <a:pt x="270" y="125"/>
                      </a:lnTo>
                      <a:lnTo>
                        <a:pt x="341" y="82"/>
                      </a:lnTo>
                      <a:lnTo>
                        <a:pt x="415" y="47"/>
                      </a:lnTo>
                      <a:lnTo>
                        <a:pt x="497" y="21"/>
                      </a:lnTo>
                      <a:lnTo>
                        <a:pt x="581" y="6"/>
                      </a:lnTo>
                      <a:lnTo>
                        <a:pt x="667" y="0"/>
                      </a:lnTo>
                      <a:lnTo>
                        <a:pt x="667" y="0"/>
                      </a:lnTo>
                      <a:lnTo>
                        <a:pt x="759" y="6"/>
                      </a:lnTo>
                      <a:lnTo>
                        <a:pt x="847" y="23"/>
                      </a:lnTo>
                      <a:lnTo>
                        <a:pt x="932" y="53"/>
                      </a:lnTo>
                      <a:lnTo>
                        <a:pt x="1010" y="90"/>
                      </a:lnTo>
                      <a:lnTo>
                        <a:pt x="1082" y="137"/>
                      </a:lnTo>
                      <a:lnTo>
                        <a:pt x="1149" y="194"/>
                      </a:lnTo>
                      <a:lnTo>
                        <a:pt x="1208" y="256"/>
                      </a:lnTo>
                      <a:lnTo>
                        <a:pt x="1258" y="325"/>
                      </a:lnTo>
                      <a:lnTo>
                        <a:pt x="1301" y="401"/>
                      </a:lnTo>
                      <a:lnTo>
                        <a:pt x="1301" y="401"/>
                      </a:lnTo>
                      <a:close/>
                    </a:path>
                  </a:pathLst>
                </a:custGeom>
                <a:ln>
                  <a:headEnd/>
                  <a:tailEnd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32" name="Text Box 22"/>
              <p:cNvSpPr txBox="1">
                <a:spLocks noChangeArrowheads="1"/>
              </p:cNvSpPr>
              <p:nvPr/>
            </p:nvSpPr>
            <p:spPr bwMode="gray">
              <a:xfrm>
                <a:off x="3672" y="3441"/>
                <a:ext cx="1810" cy="128"/>
              </a:xfrm>
              <a:prstGeom prst="rect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sz="2400" b="1" dirty="0" err="1">
                    <a:ln w="12700">
                      <a:solidFill>
                        <a:srgbClr val="1F497D">
                          <a:satMod val="155000"/>
                        </a:srgbClr>
                      </a:solidFill>
                      <a:prstDash val="solid"/>
                    </a:ln>
                    <a:solidFill>
                      <a:srgbClr val="EEECE1">
                        <a:tint val="85000"/>
                        <a:satMod val="155000"/>
                      </a:srgb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</a:rPr>
                  <a:t>Câu</a:t>
                </a:r>
                <a:r>
                  <a:rPr lang="en-US" sz="2400" b="1" dirty="0">
                    <a:ln w="12700">
                      <a:solidFill>
                        <a:srgbClr val="1F497D">
                          <a:satMod val="155000"/>
                        </a:srgbClr>
                      </a:solidFill>
                      <a:prstDash val="solid"/>
                    </a:ln>
                    <a:solidFill>
                      <a:srgbClr val="EEECE1">
                        <a:tint val="85000"/>
                        <a:satMod val="155000"/>
                      </a:srgb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</a:rPr>
                  <a:t> 9</a:t>
                </a:r>
              </a:p>
            </p:txBody>
          </p:sp>
        </p:grp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ABC6442B-9FF8-4897-9830-94C9658787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2769" y="2432028"/>
            <a:ext cx="1911372" cy="19113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B85D880-0023-4880-8EF8-680BDF47E5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0127" y="4577864"/>
            <a:ext cx="1871146" cy="17520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1" name="3D Model 50" descr="Smiling Face With Sunglasses Emoji">
                <a:extLst>
                  <a:ext uri="{FF2B5EF4-FFF2-40B4-BE49-F238E27FC236}">
                    <a16:creationId xmlns:a16="http://schemas.microsoft.com/office/drawing/2014/main" id="{537BD112-5EB9-48A0-8AF2-6EB8D5E39D4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997746" y="275401"/>
              <a:ext cx="1759931" cy="1417457"/>
            </p:xfrm>
            <a:graphic>
              <a:graphicData uri="http://schemas.microsoft.com/office/drawing/2017/model3d">
                <am3d:model3d r:embed="rId7">
                  <am3d:spPr>
                    <a:xfrm>
                      <a:off x="0" y="0"/>
                      <a:ext cx="1759931" cy="1417457"/>
                    </a:xfrm>
                    <a:prstGeom prst="rect">
                      <a:avLst/>
                    </a:prstGeom>
                  </am3d:spPr>
                  <am3d:camera>
                    <am3d:pos x="0" y="0" z="7833415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8884" d="1000000"/>
                    <am3d:preTrans dx="1832" dy="-16799170" dz="-1200816"/>
                    <am3d:scale>
                      <am3d:sx n="1000000" d="1000000"/>
                      <am3d:sy n="1000000" d="1000000"/>
                      <am3d:sz n="1000000" d="1000000"/>
                    </am3d:scale>
                    <am3d:rot ax="715306" ay="-905284" az="-188744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259708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1" name="3D Model 50" descr="Smiling Face With Sunglasses Emoji">
                <a:extLst>
                  <a:ext uri="{FF2B5EF4-FFF2-40B4-BE49-F238E27FC236}">
                    <a16:creationId xmlns:a16="http://schemas.microsoft.com/office/drawing/2014/main" id="{537BD112-5EB9-48A0-8AF2-6EB8D5E39D4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997746" y="275401"/>
                <a:ext cx="1759931" cy="1417457"/>
              </a:xfrm>
              <a:prstGeom prst="rect">
                <a:avLst/>
              </a:prstGeom>
            </p:spPr>
          </p:pic>
        </mc:Fallback>
      </mc:AlternateContent>
      <p:sp>
        <p:nvSpPr>
          <p:cNvPr id="23" name="AutoShape 10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42B81B15-423D-9A3E-B7D4-61B976E59D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86941" y="6272226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29029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withGroup">
                            <p:stCondLst>
                              <p:cond delay="3000"/>
                            </p:stCondLst>
                            <p:childTnLst>
                              <p:par>
                                <p:cTn id="54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2000" fill="hold"/>
                                        <p:tgtEl>
                                          <p:spTgt spid="61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22222E-6 L -0.05521 -0.00509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0" y="-255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146" grpId="0" animBg="1" autoUpdateAnimBg="0"/>
      <p:bldP spid="6147" grpId="0" animBg="1" autoUpdateAnimBg="0"/>
      <p:bldP spid="6148" grpId="0" animBg="1"/>
      <p:bldP spid="6149" grpId="0" animBg="1" autoUpdateAnimBg="0"/>
      <p:bldP spid="6149" grpId="1" animBg="1"/>
      <p:bldP spid="6149" grpId="2" animBg="1"/>
      <p:bldP spid="6150" grpId="0" animBg="1" autoUpdateAnimBg="0"/>
      <p:bldP spid="6150" grpId="1" animBg="1"/>
      <p:bldP spid="6151" grpId="0" animBg="1"/>
      <p:bldP spid="6151" grpId="1" animBg="1"/>
      <p:bldP spid="6152" grpId="0" animBg="1" autoUpdateAnimBg="0"/>
      <p:bldP spid="6153" grpId="0" animBg="1" autoUpdateAnimBg="0"/>
      <p:bldP spid="615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941254" y="605714"/>
            <a:ext cx="8288637" cy="141745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4400" b="1">
                <a:solidFill>
                  <a:srgbClr val="FF0000"/>
                </a:solidFill>
                <a:ea typeface="Times" pitchFamily="34" charset="0"/>
                <a:cs typeface="Times" pitchFamily="34" charset="0"/>
              </a:rPr>
              <a:t>Mẹ Mazzarello mất ngày</a:t>
            </a:r>
            <a:endParaRPr lang="vi-VN" sz="4400" b="1" dirty="0">
              <a:solidFill>
                <a:srgbClr val="FF0000"/>
              </a:solidFill>
              <a:ea typeface="Times" pitchFamily="34" charset="0"/>
              <a:cs typeface="Times" pitchFamily="34" charset="0"/>
            </a:endParaRPr>
          </a:p>
        </p:txBody>
      </p:sp>
      <p:sp>
        <p:nvSpPr>
          <p:cNvPr id="6146" name="AutoShape 2"/>
          <p:cNvSpPr>
            <a:spLocks noChangeArrowheads="1"/>
          </p:cNvSpPr>
          <p:nvPr/>
        </p:nvSpPr>
        <p:spPr bwMode="auto">
          <a:xfrm>
            <a:off x="1485900" y="5549900"/>
            <a:ext cx="8142193" cy="989026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9525" cmpd="sng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4800" b="1" dirty="0">
                <a:solidFill>
                  <a:srgbClr val="0000FF"/>
                </a:solidFill>
              </a:rPr>
              <a:t>22.12.1887</a:t>
            </a:r>
          </a:p>
        </p:txBody>
      </p:sp>
      <p:sp>
        <p:nvSpPr>
          <p:cNvPr id="6147" name="Oval 3"/>
          <p:cNvSpPr>
            <a:spLocks noChangeArrowheads="1"/>
          </p:cNvSpPr>
          <p:nvPr/>
        </p:nvSpPr>
        <p:spPr bwMode="auto">
          <a:xfrm>
            <a:off x="876300" y="5549900"/>
            <a:ext cx="609600" cy="609600"/>
          </a:xfrm>
          <a:prstGeom prst="ellipse">
            <a:avLst/>
          </a:prstGeom>
          <a:solidFill>
            <a:srgbClr val="FEF9EC"/>
          </a:solidFill>
          <a:ln w="9525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000" b="1">
                <a:solidFill>
                  <a:prstClr val="black"/>
                </a:solidFill>
              </a:rPr>
              <a:t>C</a:t>
            </a:r>
          </a:p>
        </p:txBody>
      </p:sp>
      <p:sp>
        <p:nvSpPr>
          <p:cNvPr id="6148" name="Line 4"/>
          <p:cNvSpPr>
            <a:spLocks noChangeShapeType="1"/>
          </p:cNvSpPr>
          <p:nvPr/>
        </p:nvSpPr>
        <p:spPr bwMode="auto">
          <a:xfrm>
            <a:off x="-38100" y="5854700"/>
            <a:ext cx="914400" cy="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149" name="AutoShape 5"/>
          <p:cNvSpPr>
            <a:spLocks noChangeArrowheads="1"/>
          </p:cNvSpPr>
          <p:nvPr/>
        </p:nvSpPr>
        <p:spPr bwMode="auto">
          <a:xfrm>
            <a:off x="1485900" y="4203700"/>
            <a:ext cx="8142193" cy="989026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9525" cmpd="sng">
            <a:solidFill>
              <a:schemeClr val="accent2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vi-VN" sz="4800" b="1" dirty="0">
                <a:solidFill>
                  <a:srgbClr val="0000FF"/>
                </a:solidFill>
              </a:rPr>
              <a:t>31.01.1888</a:t>
            </a:r>
            <a:endParaRPr lang="en-US" sz="4800" b="1" dirty="0">
              <a:solidFill>
                <a:srgbClr val="0000FF"/>
              </a:solidFill>
            </a:endParaRPr>
          </a:p>
        </p:txBody>
      </p:sp>
      <p:sp>
        <p:nvSpPr>
          <p:cNvPr id="6150" name="Oval 6"/>
          <p:cNvSpPr>
            <a:spLocks noChangeArrowheads="1"/>
          </p:cNvSpPr>
          <p:nvPr/>
        </p:nvSpPr>
        <p:spPr bwMode="auto">
          <a:xfrm>
            <a:off x="876300" y="4343400"/>
            <a:ext cx="609600" cy="609600"/>
          </a:xfrm>
          <a:prstGeom prst="ellipse">
            <a:avLst/>
          </a:prstGeom>
          <a:solidFill>
            <a:srgbClr val="FEF9EC"/>
          </a:solidFill>
          <a:ln w="9525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000" b="1" dirty="0">
                <a:solidFill>
                  <a:prstClr val="black"/>
                </a:solidFill>
              </a:rPr>
              <a:t>B</a:t>
            </a:r>
          </a:p>
        </p:txBody>
      </p:sp>
      <p:sp>
        <p:nvSpPr>
          <p:cNvPr id="6151" name="Line 7"/>
          <p:cNvSpPr>
            <a:spLocks noChangeShapeType="1"/>
          </p:cNvSpPr>
          <p:nvPr/>
        </p:nvSpPr>
        <p:spPr bwMode="auto">
          <a:xfrm>
            <a:off x="-38100" y="4648200"/>
            <a:ext cx="914400" cy="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152" name="AutoShape 8"/>
          <p:cNvSpPr>
            <a:spLocks noChangeArrowheads="1"/>
          </p:cNvSpPr>
          <p:nvPr/>
        </p:nvSpPr>
        <p:spPr bwMode="auto">
          <a:xfrm>
            <a:off x="1485900" y="2705562"/>
            <a:ext cx="8142193" cy="1116852"/>
          </a:xfrm>
          <a:prstGeom prst="roundRect">
            <a:avLst>
              <a:gd name="adj" fmla="val 16667"/>
            </a:avLst>
          </a:prstGeom>
          <a:solidFill>
            <a:srgbClr val="EB95D4"/>
          </a:solidFill>
          <a:ln w="9525" cmpd="sng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vi-VN" sz="4800" b="1" dirty="0">
                <a:solidFill>
                  <a:srgbClr val="0000FF"/>
                </a:solidFill>
              </a:rPr>
              <a:t>14.05.1881</a:t>
            </a:r>
            <a:endParaRPr lang="en-US" sz="4800" b="1" dirty="0">
              <a:solidFill>
                <a:srgbClr val="0000FF"/>
              </a:solidFill>
            </a:endParaRPr>
          </a:p>
        </p:txBody>
      </p:sp>
      <p:sp>
        <p:nvSpPr>
          <p:cNvPr id="6153" name="Oval 9"/>
          <p:cNvSpPr>
            <a:spLocks noChangeArrowheads="1"/>
          </p:cNvSpPr>
          <p:nvPr/>
        </p:nvSpPr>
        <p:spPr bwMode="auto">
          <a:xfrm>
            <a:off x="876300" y="2959100"/>
            <a:ext cx="609600" cy="609600"/>
          </a:xfrm>
          <a:prstGeom prst="ellipse">
            <a:avLst/>
          </a:prstGeom>
          <a:solidFill>
            <a:srgbClr val="FEF9EC"/>
          </a:solidFill>
          <a:ln w="9525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000" b="1" dirty="0">
                <a:solidFill>
                  <a:prstClr val="black"/>
                </a:solidFill>
              </a:rPr>
              <a:t>A</a:t>
            </a:r>
          </a:p>
        </p:txBody>
      </p:sp>
      <p:sp>
        <p:nvSpPr>
          <p:cNvPr id="6154" name="Line 10"/>
          <p:cNvSpPr>
            <a:spLocks noChangeShapeType="1"/>
          </p:cNvSpPr>
          <p:nvPr/>
        </p:nvSpPr>
        <p:spPr bwMode="auto">
          <a:xfrm>
            <a:off x="-38100" y="3263900"/>
            <a:ext cx="914400" cy="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grpSp>
        <p:nvGrpSpPr>
          <p:cNvPr id="28" name="Group 83"/>
          <p:cNvGrpSpPr/>
          <p:nvPr/>
        </p:nvGrpSpPr>
        <p:grpSpPr>
          <a:xfrm>
            <a:off x="419100" y="529276"/>
            <a:ext cx="1524000" cy="1219103"/>
            <a:chOff x="838199" y="3962401"/>
            <a:chExt cx="5686425" cy="875887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grpSpPr>
        <p:sp>
          <p:nvSpPr>
            <p:cNvPr id="29" name="Rectangle 17"/>
            <p:cNvSpPr>
              <a:spLocks noChangeArrowheads="1"/>
            </p:cNvSpPr>
            <p:nvPr/>
          </p:nvSpPr>
          <p:spPr bwMode="gray">
            <a:xfrm>
              <a:off x="838199" y="4038601"/>
              <a:ext cx="5686425" cy="720725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endParaRPr lang="en-US" dirty="0">
                <a:solidFill>
                  <a:prstClr val="black"/>
                </a:solidFill>
              </a:endParaRPr>
            </a:p>
          </p:txBody>
        </p:sp>
        <p:grpSp>
          <p:nvGrpSpPr>
            <p:cNvPr id="30" name="Group 18"/>
            <p:cNvGrpSpPr>
              <a:grpSpLocks/>
            </p:cNvGrpSpPr>
            <p:nvPr/>
          </p:nvGrpSpPr>
          <p:grpSpPr bwMode="auto">
            <a:xfrm>
              <a:off x="1371610" y="3962401"/>
              <a:ext cx="5146125" cy="875887"/>
              <a:chOff x="3552" y="3339"/>
              <a:chExt cx="1930" cy="339"/>
            </a:xfrm>
            <a:grpFill/>
          </p:grpSpPr>
          <p:grpSp>
            <p:nvGrpSpPr>
              <p:cNvPr id="31" name="Group 19"/>
              <p:cNvGrpSpPr>
                <a:grpSpLocks/>
              </p:cNvGrpSpPr>
              <p:nvPr/>
            </p:nvGrpSpPr>
            <p:grpSpPr bwMode="auto">
              <a:xfrm>
                <a:off x="3552" y="3339"/>
                <a:ext cx="440" cy="339"/>
                <a:chOff x="2016" y="1920"/>
                <a:chExt cx="1793" cy="1453"/>
              </a:xfrm>
              <a:grpFill/>
            </p:grpSpPr>
            <p:sp>
              <p:nvSpPr>
                <p:cNvPr id="33" name="Oval 20"/>
                <p:cNvSpPr>
                  <a:spLocks noChangeArrowheads="1"/>
                </p:cNvSpPr>
                <p:nvPr/>
              </p:nvSpPr>
              <p:spPr bwMode="gray">
                <a:xfrm>
                  <a:off x="2016" y="1920"/>
                  <a:ext cx="1793" cy="1453"/>
                </a:xfrm>
                <a:prstGeom prst="ellipse">
                  <a:avLst/>
                </a:prstGeom>
                <a:ln>
                  <a:headEnd/>
                  <a:tailEnd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4" name="Freeform 21"/>
                <p:cNvSpPr>
                  <a:spLocks/>
                </p:cNvSpPr>
                <p:nvPr/>
              </p:nvSpPr>
              <p:spPr bwMode="gray">
                <a:xfrm>
                  <a:off x="2249" y="1967"/>
                  <a:ext cx="1296" cy="634"/>
                </a:xfrm>
                <a:custGeom>
                  <a:avLst/>
                  <a:gdLst/>
                  <a:ahLst/>
                  <a:cxnLst>
                    <a:cxn ang="0">
                      <a:pos x="1301" y="401"/>
                    </a:cxn>
                    <a:cxn ang="0">
                      <a:pos x="1317" y="442"/>
                    </a:cxn>
                    <a:cxn ang="0">
                      <a:pos x="1321" y="481"/>
                    </a:cxn>
                    <a:cxn ang="0">
                      <a:pos x="1315" y="516"/>
                    </a:cxn>
                    <a:cxn ang="0">
                      <a:pos x="1298" y="550"/>
                    </a:cxn>
                    <a:cxn ang="0">
                      <a:pos x="1272" y="579"/>
                    </a:cxn>
                    <a:cxn ang="0">
                      <a:pos x="1239" y="604"/>
                    </a:cxn>
                    <a:cxn ang="0">
                      <a:pos x="1196" y="628"/>
                    </a:cxn>
                    <a:cxn ang="0">
                      <a:pos x="1147" y="649"/>
                    </a:cxn>
                    <a:cxn ang="0">
                      <a:pos x="1092" y="667"/>
                    </a:cxn>
                    <a:cxn ang="0">
                      <a:pos x="1031" y="683"/>
                    </a:cxn>
                    <a:cxn ang="0">
                      <a:pos x="967" y="694"/>
                    </a:cxn>
                    <a:cxn ang="0">
                      <a:pos x="896" y="704"/>
                    </a:cxn>
                    <a:cxn ang="0">
                      <a:pos x="824" y="710"/>
                    </a:cxn>
                    <a:cxn ang="0">
                      <a:pos x="795" y="712"/>
                    </a:cxn>
                    <a:cxn ang="0">
                      <a:pos x="476" y="712"/>
                    </a:cxn>
                    <a:cxn ang="0">
                      <a:pos x="472" y="712"/>
                    </a:cxn>
                    <a:cxn ang="0">
                      <a:pos x="409" y="708"/>
                    </a:cxn>
                    <a:cxn ang="0">
                      <a:pos x="348" y="704"/>
                    </a:cxn>
                    <a:cxn ang="0">
                      <a:pos x="290" y="696"/>
                    </a:cxn>
                    <a:cxn ang="0">
                      <a:pos x="235" y="689"/>
                    </a:cxn>
                    <a:cxn ang="0">
                      <a:pos x="186" y="677"/>
                    </a:cxn>
                    <a:cxn ang="0">
                      <a:pos x="141" y="663"/>
                    </a:cxn>
                    <a:cxn ang="0">
                      <a:pos x="102" y="648"/>
                    </a:cxn>
                    <a:cxn ang="0">
                      <a:pos x="67" y="630"/>
                    </a:cxn>
                    <a:cxn ang="0">
                      <a:pos x="39" y="608"/>
                    </a:cxn>
                    <a:cxn ang="0">
                      <a:pos x="18" y="583"/>
                    </a:cxn>
                    <a:cxn ang="0">
                      <a:pos x="6" y="554"/>
                    </a:cxn>
                    <a:cxn ang="0">
                      <a:pos x="0" y="524"/>
                    </a:cxn>
                    <a:cxn ang="0">
                      <a:pos x="0" y="520"/>
                    </a:cxn>
                    <a:cxn ang="0">
                      <a:pos x="4" y="487"/>
                    </a:cxn>
                    <a:cxn ang="0">
                      <a:pos x="16" y="446"/>
                    </a:cxn>
                    <a:cxn ang="0">
                      <a:pos x="51" y="370"/>
                    </a:cxn>
                    <a:cxn ang="0">
                      <a:pos x="94" y="299"/>
                    </a:cxn>
                    <a:cxn ang="0">
                      <a:pos x="147" y="235"/>
                    </a:cxn>
                    <a:cxn ang="0">
                      <a:pos x="204" y="176"/>
                    </a:cxn>
                    <a:cxn ang="0">
                      <a:pos x="270" y="125"/>
                    </a:cxn>
                    <a:cxn ang="0">
                      <a:pos x="341" y="82"/>
                    </a:cxn>
                    <a:cxn ang="0">
                      <a:pos x="415" y="47"/>
                    </a:cxn>
                    <a:cxn ang="0">
                      <a:pos x="497" y="21"/>
                    </a:cxn>
                    <a:cxn ang="0">
                      <a:pos x="581" y="6"/>
                    </a:cxn>
                    <a:cxn ang="0">
                      <a:pos x="667" y="0"/>
                    </a:cxn>
                    <a:cxn ang="0">
                      <a:pos x="667" y="0"/>
                    </a:cxn>
                    <a:cxn ang="0">
                      <a:pos x="759" y="6"/>
                    </a:cxn>
                    <a:cxn ang="0">
                      <a:pos x="847" y="23"/>
                    </a:cxn>
                    <a:cxn ang="0">
                      <a:pos x="932" y="53"/>
                    </a:cxn>
                    <a:cxn ang="0">
                      <a:pos x="1010" y="90"/>
                    </a:cxn>
                    <a:cxn ang="0">
                      <a:pos x="1082" y="137"/>
                    </a:cxn>
                    <a:cxn ang="0">
                      <a:pos x="1149" y="194"/>
                    </a:cxn>
                    <a:cxn ang="0">
                      <a:pos x="1208" y="256"/>
                    </a:cxn>
                    <a:cxn ang="0">
                      <a:pos x="1258" y="325"/>
                    </a:cxn>
                    <a:cxn ang="0">
                      <a:pos x="1301" y="401"/>
                    </a:cxn>
                    <a:cxn ang="0">
                      <a:pos x="1301" y="401"/>
                    </a:cxn>
                  </a:cxnLst>
                  <a:rect l="0" t="0" r="r" b="b"/>
                  <a:pathLst>
                    <a:path w="1321" h="712">
                      <a:moveTo>
                        <a:pt x="1301" y="401"/>
                      </a:moveTo>
                      <a:lnTo>
                        <a:pt x="1317" y="442"/>
                      </a:lnTo>
                      <a:lnTo>
                        <a:pt x="1321" y="481"/>
                      </a:lnTo>
                      <a:lnTo>
                        <a:pt x="1315" y="516"/>
                      </a:lnTo>
                      <a:lnTo>
                        <a:pt x="1298" y="550"/>
                      </a:lnTo>
                      <a:lnTo>
                        <a:pt x="1272" y="579"/>
                      </a:lnTo>
                      <a:lnTo>
                        <a:pt x="1239" y="604"/>
                      </a:lnTo>
                      <a:lnTo>
                        <a:pt x="1196" y="628"/>
                      </a:lnTo>
                      <a:lnTo>
                        <a:pt x="1147" y="649"/>
                      </a:lnTo>
                      <a:lnTo>
                        <a:pt x="1092" y="667"/>
                      </a:lnTo>
                      <a:lnTo>
                        <a:pt x="1031" y="683"/>
                      </a:lnTo>
                      <a:lnTo>
                        <a:pt x="967" y="694"/>
                      </a:lnTo>
                      <a:lnTo>
                        <a:pt x="896" y="704"/>
                      </a:lnTo>
                      <a:lnTo>
                        <a:pt x="824" y="710"/>
                      </a:lnTo>
                      <a:lnTo>
                        <a:pt x="795" y="712"/>
                      </a:lnTo>
                      <a:lnTo>
                        <a:pt x="476" y="712"/>
                      </a:lnTo>
                      <a:lnTo>
                        <a:pt x="472" y="712"/>
                      </a:lnTo>
                      <a:lnTo>
                        <a:pt x="409" y="708"/>
                      </a:lnTo>
                      <a:lnTo>
                        <a:pt x="348" y="704"/>
                      </a:lnTo>
                      <a:lnTo>
                        <a:pt x="290" y="696"/>
                      </a:lnTo>
                      <a:lnTo>
                        <a:pt x="235" y="689"/>
                      </a:lnTo>
                      <a:lnTo>
                        <a:pt x="186" y="677"/>
                      </a:lnTo>
                      <a:lnTo>
                        <a:pt x="141" y="663"/>
                      </a:lnTo>
                      <a:lnTo>
                        <a:pt x="102" y="648"/>
                      </a:lnTo>
                      <a:lnTo>
                        <a:pt x="67" y="630"/>
                      </a:lnTo>
                      <a:lnTo>
                        <a:pt x="39" y="608"/>
                      </a:lnTo>
                      <a:lnTo>
                        <a:pt x="18" y="583"/>
                      </a:lnTo>
                      <a:lnTo>
                        <a:pt x="6" y="554"/>
                      </a:lnTo>
                      <a:lnTo>
                        <a:pt x="0" y="524"/>
                      </a:lnTo>
                      <a:lnTo>
                        <a:pt x="0" y="520"/>
                      </a:lnTo>
                      <a:lnTo>
                        <a:pt x="4" y="487"/>
                      </a:lnTo>
                      <a:lnTo>
                        <a:pt x="16" y="446"/>
                      </a:lnTo>
                      <a:lnTo>
                        <a:pt x="51" y="370"/>
                      </a:lnTo>
                      <a:lnTo>
                        <a:pt x="94" y="299"/>
                      </a:lnTo>
                      <a:lnTo>
                        <a:pt x="147" y="235"/>
                      </a:lnTo>
                      <a:lnTo>
                        <a:pt x="204" y="176"/>
                      </a:lnTo>
                      <a:lnTo>
                        <a:pt x="270" y="125"/>
                      </a:lnTo>
                      <a:lnTo>
                        <a:pt x="341" y="82"/>
                      </a:lnTo>
                      <a:lnTo>
                        <a:pt x="415" y="47"/>
                      </a:lnTo>
                      <a:lnTo>
                        <a:pt x="497" y="21"/>
                      </a:lnTo>
                      <a:lnTo>
                        <a:pt x="581" y="6"/>
                      </a:lnTo>
                      <a:lnTo>
                        <a:pt x="667" y="0"/>
                      </a:lnTo>
                      <a:lnTo>
                        <a:pt x="667" y="0"/>
                      </a:lnTo>
                      <a:lnTo>
                        <a:pt x="759" y="6"/>
                      </a:lnTo>
                      <a:lnTo>
                        <a:pt x="847" y="23"/>
                      </a:lnTo>
                      <a:lnTo>
                        <a:pt x="932" y="53"/>
                      </a:lnTo>
                      <a:lnTo>
                        <a:pt x="1010" y="90"/>
                      </a:lnTo>
                      <a:lnTo>
                        <a:pt x="1082" y="137"/>
                      </a:lnTo>
                      <a:lnTo>
                        <a:pt x="1149" y="194"/>
                      </a:lnTo>
                      <a:lnTo>
                        <a:pt x="1208" y="256"/>
                      </a:lnTo>
                      <a:lnTo>
                        <a:pt x="1258" y="325"/>
                      </a:lnTo>
                      <a:lnTo>
                        <a:pt x="1301" y="401"/>
                      </a:lnTo>
                      <a:lnTo>
                        <a:pt x="1301" y="401"/>
                      </a:lnTo>
                      <a:close/>
                    </a:path>
                  </a:pathLst>
                </a:custGeom>
                <a:ln>
                  <a:headEnd/>
                  <a:tailEnd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32" name="Text Box 22"/>
              <p:cNvSpPr txBox="1">
                <a:spLocks noChangeArrowheads="1"/>
              </p:cNvSpPr>
              <p:nvPr/>
            </p:nvSpPr>
            <p:spPr bwMode="gray">
              <a:xfrm>
                <a:off x="3672" y="3441"/>
                <a:ext cx="1810" cy="128"/>
              </a:xfrm>
              <a:prstGeom prst="rect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sz="2400" b="1" dirty="0" err="1">
                    <a:ln w="12700">
                      <a:solidFill>
                        <a:srgbClr val="1F497D">
                          <a:satMod val="155000"/>
                        </a:srgbClr>
                      </a:solidFill>
                      <a:prstDash val="solid"/>
                    </a:ln>
                    <a:solidFill>
                      <a:srgbClr val="EEECE1">
                        <a:tint val="85000"/>
                        <a:satMod val="155000"/>
                      </a:srgb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</a:rPr>
                  <a:t>Câu</a:t>
                </a:r>
                <a:r>
                  <a:rPr lang="en-US" sz="2400" b="1" dirty="0">
                    <a:ln w="12700">
                      <a:solidFill>
                        <a:srgbClr val="1F497D">
                          <a:satMod val="155000"/>
                        </a:srgbClr>
                      </a:solidFill>
                      <a:prstDash val="solid"/>
                    </a:ln>
                    <a:solidFill>
                      <a:srgbClr val="EEECE1">
                        <a:tint val="85000"/>
                        <a:satMod val="155000"/>
                      </a:srgb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</a:rPr>
                  <a:t> 10</a:t>
                </a:r>
              </a:p>
            </p:txBody>
          </p:sp>
        </p:grp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ABC6442B-9FF8-4897-9830-94C9658787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2769" y="2432028"/>
            <a:ext cx="1911372" cy="19113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B85D880-0023-4880-8EF8-680BDF47E5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0127" y="4577864"/>
            <a:ext cx="1871146" cy="17520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1" name="3D Model 50" descr="Smiling Face With Sunglasses Emoji">
                <a:extLst>
                  <a:ext uri="{FF2B5EF4-FFF2-40B4-BE49-F238E27FC236}">
                    <a16:creationId xmlns:a16="http://schemas.microsoft.com/office/drawing/2014/main" id="{537BD112-5EB9-48A0-8AF2-6EB8D5E39D4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997746" y="275401"/>
              <a:ext cx="1759931" cy="1417457"/>
            </p:xfrm>
            <a:graphic>
              <a:graphicData uri="http://schemas.microsoft.com/office/drawing/2017/model3d">
                <am3d:model3d r:embed="rId7">
                  <am3d:spPr>
                    <a:xfrm>
                      <a:off x="0" y="0"/>
                      <a:ext cx="1759931" cy="1417457"/>
                    </a:xfrm>
                    <a:prstGeom prst="rect">
                      <a:avLst/>
                    </a:prstGeom>
                  </am3d:spPr>
                  <am3d:camera>
                    <am3d:pos x="0" y="0" z="7833415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8884" d="1000000"/>
                    <am3d:preTrans dx="1832" dy="-16799170" dz="-1200816"/>
                    <am3d:scale>
                      <am3d:sx n="1000000" d="1000000"/>
                      <am3d:sy n="1000000" d="1000000"/>
                      <am3d:sz n="1000000" d="1000000"/>
                    </am3d:scale>
                    <am3d:rot ax="715306" ay="-905284" az="-188744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259708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1" name="3D Model 50" descr="Smiling Face With Sunglasses Emoji">
                <a:extLst>
                  <a:ext uri="{FF2B5EF4-FFF2-40B4-BE49-F238E27FC236}">
                    <a16:creationId xmlns:a16="http://schemas.microsoft.com/office/drawing/2014/main" id="{537BD112-5EB9-48A0-8AF2-6EB8D5E39D4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997746" y="275401"/>
                <a:ext cx="1759931" cy="1417457"/>
              </a:xfrm>
              <a:prstGeom prst="rect">
                <a:avLst/>
              </a:prstGeom>
            </p:spPr>
          </p:pic>
        </mc:Fallback>
      </mc:AlternateContent>
      <p:sp>
        <p:nvSpPr>
          <p:cNvPr id="23" name="AutoShape 10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C538A5BA-7BD4-DC83-F867-06FA2279B3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86941" y="6272226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70161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withGroup">
                            <p:stCondLst>
                              <p:cond delay="3000"/>
                            </p:stCondLst>
                            <p:childTnLst>
                              <p:par>
                                <p:cTn id="54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2000" fill="hold"/>
                                        <p:tgtEl>
                                          <p:spTgt spid="615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07 0.00416 L -0.0625 -0.00348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28" y="-394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146" grpId="0" animBg="1" autoUpdateAnimBg="0"/>
      <p:bldP spid="6147" grpId="0" animBg="1" autoUpdateAnimBg="0"/>
      <p:bldP spid="6148" grpId="0" animBg="1"/>
      <p:bldP spid="6149" grpId="0" animBg="1" autoUpdateAnimBg="0"/>
      <p:bldP spid="6150" grpId="0" animBg="1" autoUpdateAnimBg="0"/>
      <p:bldP spid="6151" grpId="0" animBg="1"/>
      <p:bldP spid="6152" grpId="0" animBg="1" autoUpdateAnimBg="0"/>
      <p:bldP spid="6152" grpId="1" animBg="1"/>
      <p:bldP spid="6152" grpId="2" animBg="1"/>
      <p:bldP spid="6153" grpId="0" animBg="1" autoUpdateAnimBg="0"/>
      <p:bldP spid="6153" grpId="1" animBg="1"/>
      <p:bldP spid="6154" grpId="0" animBg="1"/>
      <p:bldP spid="6154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815751" y="434522"/>
            <a:ext cx="8288637" cy="191137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400" b="1" dirty="0" err="1">
                <a:solidFill>
                  <a:srgbClr val="FF0000"/>
                </a:solidFill>
                <a:ea typeface="Times" pitchFamily="34" charset="0"/>
                <a:cs typeface="Times" pitchFamily="34" charset="0"/>
              </a:rPr>
              <a:t>Cuộc</a:t>
            </a:r>
            <a:r>
              <a:rPr lang="en-US" sz="4400" b="1" dirty="0">
                <a:solidFill>
                  <a:srgbClr val="FF0000"/>
                </a:solidFill>
                <a:ea typeface="Times" pitchFamily="34" charset="0"/>
                <a:cs typeface="Times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a typeface="Times" pitchFamily="34" charset="0"/>
                <a:cs typeface="Times" pitchFamily="34" charset="0"/>
              </a:rPr>
              <a:t>gặp</a:t>
            </a:r>
            <a:r>
              <a:rPr lang="en-US" sz="4400" b="1" dirty="0">
                <a:solidFill>
                  <a:srgbClr val="FF0000"/>
                </a:solidFill>
                <a:ea typeface="Times" pitchFamily="34" charset="0"/>
                <a:cs typeface="Times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a typeface="Times" pitchFamily="34" charset="0"/>
                <a:cs typeface="Times" pitchFamily="34" charset="0"/>
              </a:rPr>
              <a:t>gỡ</a:t>
            </a:r>
            <a:r>
              <a:rPr lang="en-US" sz="4400" b="1" dirty="0">
                <a:solidFill>
                  <a:srgbClr val="FF0000"/>
                </a:solidFill>
                <a:ea typeface="Times" pitchFamily="34" charset="0"/>
                <a:cs typeface="Times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a typeface="Times" pitchFamily="34" charset="0"/>
                <a:cs typeface="Times" pitchFamily="34" charset="0"/>
              </a:rPr>
              <a:t>cuối</a:t>
            </a:r>
            <a:r>
              <a:rPr lang="en-US" sz="4400" b="1" dirty="0">
                <a:solidFill>
                  <a:srgbClr val="FF0000"/>
                </a:solidFill>
                <a:ea typeface="Times" pitchFamily="34" charset="0"/>
                <a:cs typeface="Times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a typeface="Times" pitchFamily="34" charset="0"/>
                <a:cs typeface="Times" pitchFamily="34" charset="0"/>
              </a:rPr>
              <a:t>cùng</a:t>
            </a:r>
            <a:r>
              <a:rPr lang="en-US" sz="4400" b="1" dirty="0">
                <a:solidFill>
                  <a:srgbClr val="FF0000"/>
                </a:solidFill>
                <a:ea typeface="Times" pitchFamily="34" charset="0"/>
                <a:cs typeface="Times" pitchFamily="34" charset="0"/>
              </a:rPr>
              <a:t> của Don Bosco </a:t>
            </a:r>
            <a:r>
              <a:rPr lang="en-US" sz="4400" b="1" dirty="0" err="1">
                <a:solidFill>
                  <a:srgbClr val="FF0000"/>
                </a:solidFill>
                <a:ea typeface="Times" pitchFamily="34" charset="0"/>
                <a:cs typeface="Times" pitchFamily="34" charset="0"/>
              </a:rPr>
              <a:t>và</a:t>
            </a:r>
            <a:r>
              <a:rPr lang="en-US" sz="4400" b="1" dirty="0">
                <a:solidFill>
                  <a:srgbClr val="FF0000"/>
                </a:solidFill>
                <a:ea typeface="Times" pitchFamily="34" charset="0"/>
                <a:cs typeface="Times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a typeface="Times" pitchFamily="34" charset="0"/>
                <a:cs typeface="Times" pitchFamily="34" charset="0"/>
              </a:rPr>
              <a:t>Mẹ</a:t>
            </a:r>
            <a:r>
              <a:rPr lang="en-US" sz="4400" b="1" dirty="0">
                <a:solidFill>
                  <a:srgbClr val="FF0000"/>
                </a:solidFill>
                <a:ea typeface="Times" pitchFamily="34" charset="0"/>
                <a:cs typeface="Times" pitchFamily="34" charset="0"/>
              </a:rPr>
              <a:t> Mazzarello </a:t>
            </a:r>
            <a:r>
              <a:rPr lang="en-US" sz="4400" b="1" dirty="0" err="1">
                <a:solidFill>
                  <a:srgbClr val="FF0000"/>
                </a:solidFill>
                <a:ea typeface="Times" pitchFamily="34" charset="0"/>
                <a:cs typeface="Times" pitchFamily="34" charset="0"/>
              </a:rPr>
              <a:t>diễn</a:t>
            </a:r>
            <a:r>
              <a:rPr lang="en-US" sz="4400" b="1" dirty="0">
                <a:solidFill>
                  <a:srgbClr val="FF0000"/>
                </a:solidFill>
                <a:ea typeface="Times" pitchFamily="34" charset="0"/>
                <a:cs typeface="Times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a typeface="Times" pitchFamily="34" charset="0"/>
                <a:cs typeface="Times" pitchFamily="34" charset="0"/>
              </a:rPr>
              <a:t>ra</a:t>
            </a:r>
            <a:r>
              <a:rPr lang="en-US" sz="4400" b="1" dirty="0">
                <a:solidFill>
                  <a:srgbClr val="FF0000"/>
                </a:solidFill>
                <a:ea typeface="Times" pitchFamily="34" charset="0"/>
                <a:cs typeface="Times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a typeface="Times" pitchFamily="34" charset="0"/>
                <a:cs typeface="Times" pitchFamily="34" charset="0"/>
              </a:rPr>
              <a:t>tại</a:t>
            </a:r>
            <a:endParaRPr lang="vi-VN" sz="4400" b="1" dirty="0">
              <a:solidFill>
                <a:srgbClr val="FF0000"/>
              </a:solidFill>
              <a:ea typeface="Times" pitchFamily="34" charset="0"/>
              <a:cs typeface="Times" pitchFamily="34" charset="0"/>
            </a:endParaRPr>
          </a:p>
        </p:txBody>
      </p:sp>
      <p:sp>
        <p:nvSpPr>
          <p:cNvPr id="6146" name="AutoShape 2"/>
          <p:cNvSpPr>
            <a:spLocks noChangeArrowheads="1"/>
          </p:cNvSpPr>
          <p:nvPr/>
        </p:nvSpPr>
        <p:spPr bwMode="auto">
          <a:xfrm>
            <a:off x="1485900" y="5549900"/>
            <a:ext cx="8142193" cy="989026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9525" cmpd="sng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4800" b="1" dirty="0">
                <a:solidFill>
                  <a:srgbClr val="0000FF"/>
                </a:solidFill>
              </a:rPr>
              <a:t>Nizza Mare</a:t>
            </a:r>
          </a:p>
        </p:txBody>
      </p:sp>
      <p:sp>
        <p:nvSpPr>
          <p:cNvPr id="6147" name="Oval 3"/>
          <p:cNvSpPr>
            <a:spLocks noChangeArrowheads="1"/>
          </p:cNvSpPr>
          <p:nvPr/>
        </p:nvSpPr>
        <p:spPr bwMode="auto">
          <a:xfrm>
            <a:off x="876300" y="5549900"/>
            <a:ext cx="609600" cy="609600"/>
          </a:xfrm>
          <a:prstGeom prst="ellipse">
            <a:avLst/>
          </a:prstGeom>
          <a:solidFill>
            <a:srgbClr val="FEF9EC"/>
          </a:solidFill>
          <a:ln w="9525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000" b="1">
                <a:solidFill>
                  <a:prstClr val="black"/>
                </a:solidFill>
              </a:rPr>
              <a:t>C</a:t>
            </a:r>
          </a:p>
        </p:txBody>
      </p:sp>
      <p:sp>
        <p:nvSpPr>
          <p:cNvPr id="6148" name="Line 4"/>
          <p:cNvSpPr>
            <a:spLocks noChangeShapeType="1"/>
          </p:cNvSpPr>
          <p:nvPr/>
        </p:nvSpPr>
        <p:spPr bwMode="auto">
          <a:xfrm>
            <a:off x="-38100" y="5854700"/>
            <a:ext cx="914400" cy="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149" name="AutoShape 5"/>
          <p:cNvSpPr>
            <a:spLocks noChangeArrowheads="1"/>
          </p:cNvSpPr>
          <p:nvPr/>
        </p:nvSpPr>
        <p:spPr bwMode="auto">
          <a:xfrm>
            <a:off x="1485900" y="4203700"/>
            <a:ext cx="8142193" cy="989026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9525" cmpd="sng">
            <a:solidFill>
              <a:schemeClr val="accent2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vi-VN" sz="4800" b="1" dirty="0" err="1">
                <a:solidFill>
                  <a:srgbClr val="0000FF"/>
                </a:solidFill>
              </a:rPr>
              <a:t>Nizza</a:t>
            </a:r>
            <a:r>
              <a:rPr lang="vi-VN" sz="4800" b="1" dirty="0">
                <a:solidFill>
                  <a:srgbClr val="0000FF"/>
                </a:solidFill>
              </a:rPr>
              <a:t> </a:t>
            </a:r>
            <a:r>
              <a:rPr lang="vi-VN" sz="4800" b="1" dirty="0" err="1">
                <a:solidFill>
                  <a:srgbClr val="0000FF"/>
                </a:solidFill>
              </a:rPr>
              <a:t>Monferatto</a:t>
            </a:r>
            <a:endParaRPr lang="en-US" sz="4800" b="1" dirty="0">
              <a:solidFill>
                <a:srgbClr val="0000FF"/>
              </a:solidFill>
            </a:endParaRPr>
          </a:p>
        </p:txBody>
      </p:sp>
      <p:sp>
        <p:nvSpPr>
          <p:cNvPr id="6150" name="Oval 6"/>
          <p:cNvSpPr>
            <a:spLocks noChangeArrowheads="1"/>
          </p:cNvSpPr>
          <p:nvPr/>
        </p:nvSpPr>
        <p:spPr bwMode="auto">
          <a:xfrm>
            <a:off x="876300" y="4343400"/>
            <a:ext cx="609600" cy="609600"/>
          </a:xfrm>
          <a:prstGeom prst="ellipse">
            <a:avLst/>
          </a:prstGeom>
          <a:solidFill>
            <a:srgbClr val="FEF9EC"/>
          </a:solidFill>
          <a:ln w="9525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000" b="1" dirty="0">
                <a:solidFill>
                  <a:prstClr val="black"/>
                </a:solidFill>
              </a:rPr>
              <a:t>B</a:t>
            </a:r>
          </a:p>
        </p:txBody>
      </p:sp>
      <p:sp>
        <p:nvSpPr>
          <p:cNvPr id="6151" name="Line 7"/>
          <p:cNvSpPr>
            <a:spLocks noChangeShapeType="1"/>
          </p:cNvSpPr>
          <p:nvPr/>
        </p:nvSpPr>
        <p:spPr bwMode="auto">
          <a:xfrm>
            <a:off x="-38100" y="4648200"/>
            <a:ext cx="914400" cy="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152" name="AutoShape 8"/>
          <p:cNvSpPr>
            <a:spLocks noChangeArrowheads="1"/>
          </p:cNvSpPr>
          <p:nvPr/>
        </p:nvSpPr>
        <p:spPr bwMode="auto">
          <a:xfrm>
            <a:off x="1485900" y="2705562"/>
            <a:ext cx="8142193" cy="1116852"/>
          </a:xfrm>
          <a:prstGeom prst="roundRect">
            <a:avLst>
              <a:gd name="adj" fmla="val 16667"/>
            </a:avLst>
          </a:prstGeom>
          <a:solidFill>
            <a:srgbClr val="EB95D4"/>
          </a:solidFill>
          <a:ln w="9525" cmpd="sng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vi-VN" sz="4800" b="1" dirty="0" err="1">
                <a:solidFill>
                  <a:srgbClr val="0000FF"/>
                </a:solidFill>
              </a:rPr>
              <a:t>Mornese</a:t>
            </a:r>
            <a:endParaRPr lang="en-US" sz="4800" b="1" dirty="0">
              <a:solidFill>
                <a:srgbClr val="0000FF"/>
              </a:solidFill>
            </a:endParaRPr>
          </a:p>
        </p:txBody>
      </p:sp>
      <p:sp>
        <p:nvSpPr>
          <p:cNvPr id="6153" name="Oval 9"/>
          <p:cNvSpPr>
            <a:spLocks noChangeArrowheads="1"/>
          </p:cNvSpPr>
          <p:nvPr/>
        </p:nvSpPr>
        <p:spPr bwMode="auto">
          <a:xfrm>
            <a:off x="876300" y="2959100"/>
            <a:ext cx="609600" cy="609600"/>
          </a:xfrm>
          <a:prstGeom prst="ellipse">
            <a:avLst/>
          </a:prstGeom>
          <a:solidFill>
            <a:srgbClr val="FEF9EC"/>
          </a:solidFill>
          <a:ln w="9525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000" b="1" dirty="0">
                <a:solidFill>
                  <a:prstClr val="black"/>
                </a:solidFill>
              </a:rPr>
              <a:t>A</a:t>
            </a:r>
          </a:p>
        </p:txBody>
      </p:sp>
      <p:sp>
        <p:nvSpPr>
          <p:cNvPr id="6154" name="Line 10"/>
          <p:cNvSpPr>
            <a:spLocks noChangeShapeType="1"/>
          </p:cNvSpPr>
          <p:nvPr/>
        </p:nvSpPr>
        <p:spPr bwMode="auto">
          <a:xfrm>
            <a:off x="-38100" y="3263900"/>
            <a:ext cx="914400" cy="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grpSp>
        <p:nvGrpSpPr>
          <p:cNvPr id="28" name="Group 83"/>
          <p:cNvGrpSpPr/>
          <p:nvPr/>
        </p:nvGrpSpPr>
        <p:grpSpPr>
          <a:xfrm>
            <a:off x="419100" y="529276"/>
            <a:ext cx="1524000" cy="1219103"/>
            <a:chOff x="838199" y="3962401"/>
            <a:chExt cx="5686425" cy="875887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grpSpPr>
        <p:sp>
          <p:nvSpPr>
            <p:cNvPr id="29" name="Rectangle 17"/>
            <p:cNvSpPr>
              <a:spLocks noChangeArrowheads="1"/>
            </p:cNvSpPr>
            <p:nvPr/>
          </p:nvSpPr>
          <p:spPr bwMode="gray">
            <a:xfrm>
              <a:off x="838199" y="4038601"/>
              <a:ext cx="5686425" cy="720725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endParaRPr lang="en-US" dirty="0">
                <a:solidFill>
                  <a:prstClr val="black"/>
                </a:solidFill>
              </a:endParaRPr>
            </a:p>
          </p:txBody>
        </p:sp>
        <p:grpSp>
          <p:nvGrpSpPr>
            <p:cNvPr id="30" name="Group 18"/>
            <p:cNvGrpSpPr>
              <a:grpSpLocks/>
            </p:cNvGrpSpPr>
            <p:nvPr/>
          </p:nvGrpSpPr>
          <p:grpSpPr bwMode="auto">
            <a:xfrm>
              <a:off x="1371610" y="3962401"/>
              <a:ext cx="5146125" cy="875887"/>
              <a:chOff x="3552" y="3339"/>
              <a:chExt cx="1930" cy="339"/>
            </a:xfrm>
            <a:grpFill/>
          </p:grpSpPr>
          <p:grpSp>
            <p:nvGrpSpPr>
              <p:cNvPr id="31" name="Group 19"/>
              <p:cNvGrpSpPr>
                <a:grpSpLocks/>
              </p:cNvGrpSpPr>
              <p:nvPr/>
            </p:nvGrpSpPr>
            <p:grpSpPr bwMode="auto">
              <a:xfrm>
                <a:off x="3552" y="3339"/>
                <a:ext cx="440" cy="339"/>
                <a:chOff x="2016" y="1920"/>
                <a:chExt cx="1793" cy="1453"/>
              </a:xfrm>
              <a:grpFill/>
            </p:grpSpPr>
            <p:sp>
              <p:nvSpPr>
                <p:cNvPr id="33" name="Oval 20"/>
                <p:cNvSpPr>
                  <a:spLocks noChangeArrowheads="1"/>
                </p:cNvSpPr>
                <p:nvPr/>
              </p:nvSpPr>
              <p:spPr bwMode="gray">
                <a:xfrm>
                  <a:off x="2016" y="1920"/>
                  <a:ext cx="1793" cy="1453"/>
                </a:xfrm>
                <a:prstGeom prst="ellipse">
                  <a:avLst/>
                </a:prstGeom>
                <a:ln>
                  <a:headEnd/>
                  <a:tailEnd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4" name="Freeform 21"/>
                <p:cNvSpPr>
                  <a:spLocks/>
                </p:cNvSpPr>
                <p:nvPr/>
              </p:nvSpPr>
              <p:spPr bwMode="gray">
                <a:xfrm>
                  <a:off x="2249" y="1967"/>
                  <a:ext cx="1296" cy="634"/>
                </a:xfrm>
                <a:custGeom>
                  <a:avLst/>
                  <a:gdLst/>
                  <a:ahLst/>
                  <a:cxnLst>
                    <a:cxn ang="0">
                      <a:pos x="1301" y="401"/>
                    </a:cxn>
                    <a:cxn ang="0">
                      <a:pos x="1317" y="442"/>
                    </a:cxn>
                    <a:cxn ang="0">
                      <a:pos x="1321" y="481"/>
                    </a:cxn>
                    <a:cxn ang="0">
                      <a:pos x="1315" y="516"/>
                    </a:cxn>
                    <a:cxn ang="0">
                      <a:pos x="1298" y="550"/>
                    </a:cxn>
                    <a:cxn ang="0">
                      <a:pos x="1272" y="579"/>
                    </a:cxn>
                    <a:cxn ang="0">
                      <a:pos x="1239" y="604"/>
                    </a:cxn>
                    <a:cxn ang="0">
                      <a:pos x="1196" y="628"/>
                    </a:cxn>
                    <a:cxn ang="0">
                      <a:pos x="1147" y="649"/>
                    </a:cxn>
                    <a:cxn ang="0">
                      <a:pos x="1092" y="667"/>
                    </a:cxn>
                    <a:cxn ang="0">
                      <a:pos x="1031" y="683"/>
                    </a:cxn>
                    <a:cxn ang="0">
                      <a:pos x="967" y="694"/>
                    </a:cxn>
                    <a:cxn ang="0">
                      <a:pos x="896" y="704"/>
                    </a:cxn>
                    <a:cxn ang="0">
                      <a:pos x="824" y="710"/>
                    </a:cxn>
                    <a:cxn ang="0">
                      <a:pos x="795" y="712"/>
                    </a:cxn>
                    <a:cxn ang="0">
                      <a:pos x="476" y="712"/>
                    </a:cxn>
                    <a:cxn ang="0">
                      <a:pos x="472" y="712"/>
                    </a:cxn>
                    <a:cxn ang="0">
                      <a:pos x="409" y="708"/>
                    </a:cxn>
                    <a:cxn ang="0">
                      <a:pos x="348" y="704"/>
                    </a:cxn>
                    <a:cxn ang="0">
                      <a:pos x="290" y="696"/>
                    </a:cxn>
                    <a:cxn ang="0">
                      <a:pos x="235" y="689"/>
                    </a:cxn>
                    <a:cxn ang="0">
                      <a:pos x="186" y="677"/>
                    </a:cxn>
                    <a:cxn ang="0">
                      <a:pos x="141" y="663"/>
                    </a:cxn>
                    <a:cxn ang="0">
                      <a:pos x="102" y="648"/>
                    </a:cxn>
                    <a:cxn ang="0">
                      <a:pos x="67" y="630"/>
                    </a:cxn>
                    <a:cxn ang="0">
                      <a:pos x="39" y="608"/>
                    </a:cxn>
                    <a:cxn ang="0">
                      <a:pos x="18" y="583"/>
                    </a:cxn>
                    <a:cxn ang="0">
                      <a:pos x="6" y="554"/>
                    </a:cxn>
                    <a:cxn ang="0">
                      <a:pos x="0" y="524"/>
                    </a:cxn>
                    <a:cxn ang="0">
                      <a:pos x="0" y="520"/>
                    </a:cxn>
                    <a:cxn ang="0">
                      <a:pos x="4" y="487"/>
                    </a:cxn>
                    <a:cxn ang="0">
                      <a:pos x="16" y="446"/>
                    </a:cxn>
                    <a:cxn ang="0">
                      <a:pos x="51" y="370"/>
                    </a:cxn>
                    <a:cxn ang="0">
                      <a:pos x="94" y="299"/>
                    </a:cxn>
                    <a:cxn ang="0">
                      <a:pos x="147" y="235"/>
                    </a:cxn>
                    <a:cxn ang="0">
                      <a:pos x="204" y="176"/>
                    </a:cxn>
                    <a:cxn ang="0">
                      <a:pos x="270" y="125"/>
                    </a:cxn>
                    <a:cxn ang="0">
                      <a:pos x="341" y="82"/>
                    </a:cxn>
                    <a:cxn ang="0">
                      <a:pos x="415" y="47"/>
                    </a:cxn>
                    <a:cxn ang="0">
                      <a:pos x="497" y="21"/>
                    </a:cxn>
                    <a:cxn ang="0">
                      <a:pos x="581" y="6"/>
                    </a:cxn>
                    <a:cxn ang="0">
                      <a:pos x="667" y="0"/>
                    </a:cxn>
                    <a:cxn ang="0">
                      <a:pos x="667" y="0"/>
                    </a:cxn>
                    <a:cxn ang="0">
                      <a:pos x="759" y="6"/>
                    </a:cxn>
                    <a:cxn ang="0">
                      <a:pos x="847" y="23"/>
                    </a:cxn>
                    <a:cxn ang="0">
                      <a:pos x="932" y="53"/>
                    </a:cxn>
                    <a:cxn ang="0">
                      <a:pos x="1010" y="90"/>
                    </a:cxn>
                    <a:cxn ang="0">
                      <a:pos x="1082" y="137"/>
                    </a:cxn>
                    <a:cxn ang="0">
                      <a:pos x="1149" y="194"/>
                    </a:cxn>
                    <a:cxn ang="0">
                      <a:pos x="1208" y="256"/>
                    </a:cxn>
                    <a:cxn ang="0">
                      <a:pos x="1258" y="325"/>
                    </a:cxn>
                    <a:cxn ang="0">
                      <a:pos x="1301" y="401"/>
                    </a:cxn>
                    <a:cxn ang="0">
                      <a:pos x="1301" y="401"/>
                    </a:cxn>
                  </a:cxnLst>
                  <a:rect l="0" t="0" r="r" b="b"/>
                  <a:pathLst>
                    <a:path w="1321" h="712">
                      <a:moveTo>
                        <a:pt x="1301" y="401"/>
                      </a:moveTo>
                      <a:lnTo>
                        <a:pt x="1317" y="442"/>
                      </a:lnTo>
                      <a:lnTo>
                        <a:pt x="1321" y="481"/>
                      </a:lnTo>
                      <a:lnTo>
                        <a:pt x="1315" y="516"/>
                      </a:lnTo>
                      <a:lnTo>
                        <a:pt x="1298" y="550"/>
                      </a:lnTo>
                      <a:lnTo>
                        <a:pt x="1272" y="579"/>
                      </a:lnTo>
                      <a:lnTo>
                        <a:pt x="1239" y="604"/>
                      </a:lnTo>
                      <a:lnTo>
                        <a:pt x="1196" y="628"/>
                      </a:lnTo>
                      <a:lnTo>
                        <a:pt x="1147" y="649"/>
                      </a:lnTo>
                      <a:lnTo>
                        <a:pt x="1092" y="667"/>
                      </a:lnTo>
                      <a:lnTo>
                        <a:pt x="1031" y="683"/>
                      </a:lnTo>
                      <a:lnTo>
                        <a:pt x="967" y="694"/>
                      </a:lnTo>
                      <a:lnTo>
                        <a:pt x="896" y="704"/>
                      </a:lnTo>
                      <a:lnTo>
                        <a:pt x="824" y="710"/>
                      </a:lnTo>
                      <a:lnTo>
                        <a:pt x="795" y="712"/>
                      </a:lnTo>
                      <a:lnTo>
                        <a:pt x="476" y="712"/>
                      </a:lnTo>
                      <a:lnTo>
                        <a:pt x="472" y="712"/>
                      </a:lnTo>
                      <a:lnTo>
                        <a:pt x="409" y="708"/>
                      </a:lnTo>
                      <a:lnTo>
                        <a:pt x="348" y="704"/>
                      </a:lnTo>
                      <a:lnTo>
                        <a:pt x="290" y="696"/>
                      </a:lnTo>
                      <a:lnTo>
                        <a:pt x="235" y="689"/>
                      </a:lnTo>
                      <a:lnTo>
                        <a:pt x="186" y="677"/>
                      </a:lnTo>
                      <a:lnTo>
                        <a:pt x="141" y="663"/>
                      </a:lnTo>
                      <a:lnTo>
                        <a:pt x="102" y="648"/>
                      </a:lnTo>
                      <a:lnTo>
                        <a:pt x="67" y="630"/>
                      </a:lnTo>
                      <a:lnTo>
                        <a:pt x="39" y="608"/>
                      </a:lnTo>
                      <a:lnTo>
                        <a:pt x="18" y="583"/>
                      </a:lnTo>
                      <a:lnTo>
                        <a:pt x="6" y="554"/>
                      </a:lnTo>
                      <a:lnTo>
                        <a:pt x="0" y="524"/>
                      </a:lnTo>
                      <a:lnTo>
                        <a:pt x="0" y="520"/>
                      </a:lnTo>
                      <a:lnTo>
                        <a:pt x="4" y="487"/>
                      </a:lnTo>
                      <a:lnTo>
                        <a:pt x="16" y="446"/>
                      </a:lnTo>
                      <a:lnTo>
                        <a:pt x="51" y="370"/>
                      </a:lnTo>
                      <a:lnTo>
                        <a:pt x="94" y="299"/>
                      </a:lnTo>
                      <a:lnTo>
                        <a:pt x="147" y="235"/>
                      </a:lnTo>
                      <a:lnTo>
                        <a:pt x="204" y="176"/>
                      </a:lnTo>
                      <a:lnTo>
                        <a:pt x="270" y="125"/>
                      </a:lnTo>
                      <a:lnTo>
                        <a:pt x="341" y="82"/>
                      </a:lnTo>
                      <a:lnTo>
                        <a:pt x="415" y="47"/>
                      </a:lnTo>
                      <a:lnTo>
                        <a:pt x="497" y="21"/>
                      </a:lnTo>
                      <a:lnTo>
                        <a:pt x="581" y="6"/>
                      </a:lnTo>
                      <a:lnTo>
                        <a:pt x="667" y="0"/>
                      </a:lnTo>
                      <a:lnTo>
                        <a:pt x="667" y="0"/>
                      </a:lnTo>
                      <a:lnTo>
                        <a:pt x="759" y="6"/>
                      </a:lnTo>
                      <a:lnTo>
                        <a:pt x="847" y="23"/>
                      </a:lnTo>
                      <a:lnTo>
                        <a:pt x="932" y="53"/>
                      </a:lnTo>
                      <a:lnTo>
                        <a:pt x="1010" y="90"/>
                      </a:lnTo>
                      <a:lnTo>
                        <a:pt x="1082" y="137"/>
                      </a:lnTo>
                      <a:lnTo>
                        <a:pt x="1149" y="194"/>
                      </a:lnTo>
                      <a:lnTo>
                        <a:pt x="1208" y="256"/>
                      </a:lnTo>
                      <a:lnTo>
                        <a:pt x="1258" y="325"/>
                      </a:lnTo>
                      <a:lnTo>
                        <a:pt x="1301" y="401"/>
                      </a:lnTo>
                      <a:lnTo>
                        <a:pt x="1301" y="401"/>
                      </a:lnTo>
                      <a:close/>
                    </a:path>
                  </a:pathLst>
                </a:custGeom>
                <a:ln>
                  <a:headEnd/>
                  <a:tailEnd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32" name="Text Box 22"/>
              <p:cNvSpPr txBox="1">
                <a:spLocks noChangeArrowheads="1"/>
              </p:cNvSpPr>
              <p:nvPr/>
            </p:nvSpPr>
            <p:spPr bwMode="gray">
              <a:xfrm>
                <a:off x="3672" y="3441"/>
                <a:ext cx="1810" cy="128"/>
              </a:xfrm>
              <a:prstGeom prst="rect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sz="2400" b="1" dirty="0" err="1">
                    <a:ln w="12700">
                      <a:solidFill>
                        <a:srgbClr val="1F497D">
                          <a:satMod val="155000"/>
                        </a:srgbClr>
                      </a:solidFill>
                      <a:prstDash val="solid"/>
                    </a:ln>
                    <a:solidFill>
                      <a:srgbClr val="EEECE1">
                        <a:tint val="85000"/>
                        <a:satMod val="155000"/>
                      </a:srgb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</a:rPr>
                  <a:t>Câu</a:t>
                </a:r>
                <a:r>
                  <a:rPr lang="en-US" sz="2400" b="1" dirty="0">
                    <a:ln w="12700">
                      <a:solidFill>
                        <a:srgbClr val="1F497D">
                          <a:satMod val="155000"/>
                        </a:srgbClr>
                      </a:solidFill>
                      <a:prstDash val="solid"/>
                    </a:ln>
                    <a:solidFill>
                      <a:srgbClr val="EEECE1">
                        <a:tint val="85000"/>
                        <a:satMod val="155000"/>
                      </a:srgb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</a:rPr>
                  <a:t> 11</a:t>
                </a:r>
              </a:p>
            </p:txBody>
          </p:sp>
        </p:grp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ABC6442B-9FF8-4897-9830-94C9658787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2769" y="2432028"/>
            <a:ext cx="1911372" cy="19113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B85D880-0023-4880-8EF8-680BDF47E5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0127" y="4577864"/>
            <a:ext cx="1871146" cy="17520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1" name="3D Model 50" descr="Smiling Face With Sunglasses Emoji">
                <a:extLst>
                  <a:ext uri="{FF2B5EF4-FFF2-40B4-BE49-F238E27FC236}">
                    <a16:creationId xmlns:a16="http://schemas.microsoft.com/office/drawing/2014/main" id="{537BD112-5EB9-48A0-8AF2-6EB8D5E39D4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997746" y="275401"/>
              <a:ext cx="1759931" cy="1417457"/>
            </p:xfrm>
            <a:graphic>
              <a:graphicData uri="http://schemas.microsoft.com/office/drawing/2017/model3d">
                <am3d:model3d r:embed="rId7">
                  <am3d:spPr>
                    <a:xfrm>
                      <a:off x="0" y="0"/>
                      <a:ext cx="1759931" cy="1417457"/>
                    </a:xfrm>
                    <a:prstGeom prst="rect">
                      <a:avLst/>
                    </a:prstGeom>
                  </am3d:spPr>
                  <am3d:camera>
                    <am3d:pos x="0" y="0" z="7833415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8884" d="1000000"/>
                    <am3d:preTrans dx="1832" dy="-16799170" dz="-1200816"/>
                    <am3d:scale>
                      <am3d:sx n="1000000" d="1000000"/>
                      <am3d:sy n="1000000" d="1000000"/>
                      <am3d:sz n="1000000" d="1000000"/>
                    </am3d:scale>
                    <am3d:rot ax="715306" ay="-905284" az="-188744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259708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1" name="3D Model 50" descr="Smiling Face With Sunglasses Emoji">
                <a:extLst>
                  <a:ext uri="{FF2B5EF4-FFF2-40B4-BE49-F238E27FC236}">
                    <a16:creationId xmlns:a16="http://schemas.microsoft.com/office/drawing/2014/main" id="{537BD112-5EB9-48A0-8AF2-6EB8D5E39D4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997746" y="275401"/>
                <a:ext cx="1759931" cy="1417457"/>
              </a:xfrm>
              <a:prstGeom prst="rect">
                <a:avLst/>
              </a:prstGeom>
            </p:spPr>
          </p:pic>
        </mc:Fallback>
      </mc:AlternateContent>
      <p:sp>
        <p:nvSpPr>
          <p:cNvPr id="23" name="AutoShape 10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17C0BAA0-434A-0771-8EC2-8F81650DBF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86941" y="6272226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53929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withGroup">
                            <p:stCondLst>
                              <p:cond delay="3000"/>
                            </p:stCondLst>
                            <p:childTnLst>
                              <p:par>
                                <p:cTn id="54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2000" fill="hold"/>
                                        <p:tgtEl>
                                          <p:spTgt spid="61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42 0.01574 L 5E-6 -3.7037E-6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16" y="-787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2" presetClass="exit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146" grpId="0" animBg="1" autoUpdateAnimBg="0"/>
      <p:bldP spid="6146" grpId="1" animBg="1"/>
      <p:bldP spid="6146" grpId="2" animBg="1"/>
      <p:bldP spid="6147" grpId="0" animBg="1" autoUpdateAnimBg="0"/>
      <p:bldP spid="6148" grpId="0" animBg="1"/>
      <p:bldP spid="6148" grpId="1" animBg="1"/>
      <p:bldP spid="6148" grpId="2" animBg="1"/>
      <p:bldP spid="6149" grpId="0" animBg="1" autoUpdateAnimBg="0"/>
      <p:bldP spid="6150" grpId="0" animBg="1" autoUpdateAnimBg="0"/>
      <p:bldP spid="6151" grpId="0" animBg="1"/>
      <p:bldP spid="6152" grpId="0" animBg="1" autoUpdateAnimBg="0"/>
      <p:bldP spid="6153" grpId="0" animBg="1" autoUpdateAnimBg="0"/>
      <p:bldP spid="615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815751" y="434522"/>
            <a:ext cx="8288637" cy="191137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  <a:ea typeface="Times" pitchFamily="34" charset="0"/>
                <a:cs typeface="Times" pitchFamily="34" charset="0"/>
              </a:rPr>
              <a:t>Nhà</a:t>
            </a:r>
            <a:r>
              <a:rPr lang="en-US" sz="3600" b="1" dirty="0">
                <a:solidFill>
                  <a:srgbClr val="FF0000"/>
                </a:solidFill>
                <a:ea typeface="Times" pitchFamily="34" charset="0"/>
                <a:cs typeface="Times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Times" pitchFamily="34" charset="0"/>
                <a:cs typeface="Times" pitchFamily="34" charset="0"/>
              </a:rPr>
              <a:t>mẹ</a:t>
            </a:r>
            <a:r>
              <a:rPr lang="en-US" sz="3600" b="1" dirty="0">
                <a:solidFill>
                  <a:srgbClr val="FF0000"/>
                </a:solidFill>
                <a:ea typeface="Times" pitchFamily="34" charset="0"/>
                <a:cs typeface="Times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Times" pitchFamily="34" charset="0"/>
                <a:cs typeface="Times" pitchFamily="34" charset="0"/>
              </a:rPr>
              <a:t>đầu</a:t>
            </a:r>
            <a:r>
              <a:rPr lang="en-US" sz="3600" b="1" dirty="0">
                <a:solidFill>
                  <a:srgbClr val="FF0000"/>
                </a:solidFill>
                <a:ea typeface="Times" pitchFamily="34" charset="0"/>
                <a:cs typeface="Times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Times" pitchFamily="34" charset="0"/>
                <a:cs typeface="Times" pitchFamily="34" charset="0"/>
              </a:rPr>
              <a:t>tiên</a:t>
            </a:r>
            <a:r>
              <a:rPr lang="en-US" sz="3600" b="1" dirty="0">
                <a:solidFill>
                  <a:srgbClr val="FF0000"/>
                </a:solidFill>
                <a:ea typeface="Times" pitchFamily="34" charset="0"/>
                <a:cs typeface="Times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Times" pitchFamily="34" charset="0"/>
                <a:cs typeface="Times" pitchFamily="34" charset="0"/>
              </a:rPr>
              <a:t>tại</a:t>
            </a:r>
            <a:r>
              <a:rPr lang="en-US" sz="3600" b="1" dirty="0">
                <a:solidFill>
                  <a:srgbClr val="FF0000"/>
                </a:solidFill>
                <a:ea typeface="Times" pitchFamily="34" charset="0"/>
                <a:cs typeface="Times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Times" pitchFamily="34" charset="0"/>
                <a:cs typeface="Times" pitchFamily="34" charset="0"/>
              </a:rPr>
              <a:t>Mornese</a:t>
            </a:r>
            <a:r>
              <a:rPr lang="en-US" sz="3600" b="1" dirty="0">
                <a:solidFill>
                  <a:srgbClr val="FF0000"/>
                </a:solidFill>
                <a:ea typeface="Times" pitchFamily="34" charset="0"/>
                <a:cs typeface="Times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Times" pitchFamily="34" charset="0"/>
                <a:cs typeface="Times" pitchFamily="34" charset="0"/>
              </a:rPr>
              <a:t>trở</a:t>
            </a:r>
            <a:r>
              <a:rPr lang="en-US" sz="3600" b="1" dirty="0">
                <a:solidFill>
                  <a:srgbClr val="FF0000"/>
                </a:solidFill>
                <a:ea typeface="Times" pitchFamily="34" charset="0"/>
                <a:cs typeface="Times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Times" pitchFamily="34" charset="0"/>
                <a:cs typeface="Times" pitchFamily="34" charset="0"/>
              </a:rPr>
              <a:t>nên</a:t>
            </a:r>
            <a:r>
              <a:rPr lang="en-US" sz="3600" b="1" dirty="0">
                <a:solidFill>
                  <a:srgbClr val="FF0000"/>
                </a:solidFill>
                <a:ea typeface="Times" pitchFamily="34" charset="0"/>
                <a:cs typeface="Times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Times" pitchFamily="34" charset="0"/>
                <a:cs typeface="Times" pitchFamily="34" charset="0"/>
              </a:rPr>
              <a:t>chật</a:t>
            </a:r>
            <a:r>
              <a:rPr lang="en-US" sz="3600" b="1" dirty="0">
                <a:solidFill>
                  <a:srgbClr val="FF0000"/>
                </a:solidFill>
                <a:ea typeface="Times" pitchFamily="34" charset="0"/>
                <a:cs typeface="Times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Times" pitchFamily="34" charset="0"/>
                <a:cs typeface="Times" pitchFamily="34" charset="0"/>
              </a:rPr>
              <a:t>hẹp</a:t>
            </a:r>
            <a:r>
              <a:rPr lang="en-US" sz="3600" b="1" dirty="0">
                <a:solidFill>
                  <a:srgbClr val="FF0000"/>
                </a:solidFill>
                <a:ea typeface="Times" pitchFamily="34" charset="0"/>
                <a:cs typeface="Times" pitchFamily="34" charset="0"/>
              </a:rPr>
              <a:t>, Don Bosco </a:t>
            </a:r>
            <a:r>
              <a:rPr lang="en-US" sz="3600" b="1" dirty="0" err="1">
                <a:solidFill>
                  <a:srgbClr val="FF0000"/>
                </a:solidFill>
                <a:ea typeface="Times" pitchFamily="34" charset="0"/>
                <a:cs typeface="Times" pitchFamily="34" charset="0"/>
              </a:rPr>
              <a:t>đã</a:t>
            </a:r>
            <a:r>
              <a:rPr lang="en-US" sz="3600" b="1" dirty="0">
                <a:solidFill>
                  <a:srgbClr val="FF0000"/>
                </a:solidFill>
                <a:ea typeface="Times" pitchFamily="34" charset="0"/>
                <a:cs typeface="Times" pitchFamily="34" charset="0"/>
              </a:rPr>
              <a:t> lo </a:t>
            </a:r>
            <a:r>
              <a:rPr lang="en-US" sz="3600" b="1" dirty="0" err="1">
                <a:solidFill>
                  <a:srgbClr val="FF0000"/>
                </a:solidFill>
                <a:ea typeface="Times" pitchFamily="34" charset="0"/>
                <a:cs typeface="Times" pitchFamily="34" charset="0"/>
              </a:rPr>
              <a:t>liệu</a:t>
            </a:r>
            <a:r>
              <a:rPr lang="en-US" sz="3600" b="1" dirty="0">
                <a:solidFill>
                  <a:srgbClr val="FF0000"/>
                </a:solidFill>
                <a:ea typeface="Times" pitchFamily="34" charset="0"/>
                <a:cs typeface="Times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Times" pitchFamily="34" charset="0"/>
                <a:cs typeface="Times" pitchFamily="34" charset="0"/>
              </a:rPr>
              <a:t>để</a:t>
            </a:r>
            <a:r>
              <a:rPr lang="en-US" sz="3600" b="1" dirty="0">
                <a:solidFill>
                  <a:srgbClr val="FF0000"/>
                </a:solidFill>
                <a:ea typeface="Times" pitchFamily="34" charset="0"/>
                <a:cs typeface="Times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Times" pitchFamily="34" charset="0"/>
                <a:cs typeface="Times" pitchFamily="34" charset="0"/>
              </a:rPr>
              <a:t>mua</a:t>
            </a:r>
            <a:r>
              <a:rPr lang="en-US" sz="3600" b="1" dirty="0">
                <a:solidFill>
                  <a:srgbClr val="FF0000"/>
                </a:solidFill>
                <a:ea typeface="Times" pitchFamily="34" charset="0"/>
                <a:cs typeface="Times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Times" pitchFamily="34" charset="0"/>
                <a:cs typeface="Times" pitchFamily="34" charset="0"/>
              </a:rPr>
              <a:t>nhà</a:t>
            </a:r>
            <a:r>
              <a:rPr lang="en-US" sz="3600" b="1" dirty="0">
                <a:solidFill>
                  <a:srgbClr val="FF0000"/>
                </a:solidFill>
                <a:ea typeface="Times" pitchFamily="34" charset="0"/>
                <a:cs typeface="Times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Times" pitchFamily="34" charset="0"/>
                <a:cs typeface="Times" pitchFamily="34" charset="0"/>
              </a:rPr>
              <a:t>Mẹ</a:t>
            </a:r>
            <a:r>
              <a:rPr lang="en-US" sz="3600" b="1" dirty="0">
                <a:solidFill>
                  <a:srgbClr val="FF0000"/>
                </a:solidFill>
                <a:ea typeface="Times" pitchFamily="34" charset="0"/>
                <a:cs typeface="Times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Times" pitchFamily="34" charset="0"/>
                <a:cs typeface="Times" pitchFamily="34" charset="0"/>
              </a:rPr>
              <a:t>thứ</a:t>
            </a:r>
            <a:r>
              <a:rPr lang="en-US" sz="3600" b="1" dirty="0">
                <a:solidFill>
                  <a:srgbClr val="FF0000"/>
                </a:solidFill>
                <a:ea typeface="Times" pitchFamily="34" charset="0"/>
                <a:cs typeface="Times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Times" pitchFamily="34" charset="0"/>
                <a:cs typeface="Times" pitchFamily="34" charset="0"/>
              </a:rPr>
              <a:t>hai</a:t>
            </a:r>
            <a:r>
              <a:rPr lang="en-US" sz="3600" b="1" dirty="0">
                <a:solidFill>
                  <a:srgbClr val="FF0000"/>
                </a:solidFill>
                <a:ea typeface="Times" pitchFamily="34" charset="0"/>
                <a:cs typeface="Times" pitchFamily="34" charset="0"/>
              </a:rPr>
              <a:t> ở</a:t>
            </a:r>
            <a:endParaRPr lang="vi-VN" sz="3600" b="1" dirty="0">
              <a:solidFill>
                <a:srgbClr val="FF0000"/>
              </a:solidFill>
              <a:ea typeface="Times" pitchFamily="34" charset="0"/>
              <a:cs typeface="Times" pitchFamily="34" charset="0"/>
            </a:endParaRPr>
          </a:p>
        </p:txBody>
      </p:sp>
      <p:sp>
        <p:nvSpPr>
          <p:cNvPr id="6146" name="AutoShape 2"/>
          <p:cNvSpPr>
            <a:spLocks noChangeArrowheads="1"/>
          </p:cNvSpPr>
          <p:nvPr/>
        </p:nvSpPr>
        <p:spPr bwMode="auto">
          <a:xfrm>
            <a:off x="1485900" y="5549900"/>
            <a:ext cx="8142193" cy="989026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9525" cmpd="sng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4800" b="1" dirty="0">
                <a:solidFill>
                  <a:srgbClr val="0000FF"/>
                </a:solidFill>
              </a:rPr>
              <a:t>Nizza </a:t>
            </a:r>
            <a:r>
              <a:rPr lang="en-US" sz="4800" b="1" dirty="0" err="1">
                <a:solidFill>
                  <a:srgbClr val="0000FF"/>
                </a:solidFill>
              </a:rPr>
              <a:t>Monferatto</a:t>
            </a:r>
            <a:endParaRPr lang="en-US" sz="4800" b="1" dirty="0">
              <a:solidFill>
                <a:srgbClr val="0000FF"/>
              </a:solidFill>
            </a:endParaRPr>
          </a:p>
        </p:txBody>
      </p:sp>
      <p:sp>
        <p:nvSpPr>
          <p:cNvPr id="6147" name="Oval 3"/>
          <p:cNvSpPr>
            <a:spLocks noChangeArrowheads="1"/>
          </p:cNvSpPr>
          <p:nvPr/>
        </p:nvSpPr>
        <p:spPr bwMode="auto">
          <a:xfrm>
            <a:off x="876300" y="5549900"/>
            <a:ext cx="609600" cy="609600"/>
          </a:xfrm>
          <a:prstGeom prst="ellipse">
            <a:avLst/>
          </a:prstGeom>
          <a:solidFill>
            <a:srgbClr val="FEF9EC"/>
          </a:solidFill>
          <a:ln w="9525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000" b="1">
                <a:solidFill>
                  <a:prstClr val="black"/>
                </a:solidFill>
              </a:rPr>
              <a:t>C</a:t>
            </a:r>
          </a:p>
        </p:txBody>
      </p:sp>
      <p:sp>
        <p:nvSpPr>
          <p:cNvPr id="6148" name="Line 4"/>
          <p:cNvSpPr>
            <a:spLocks noChangeShapeType="1"/>
          </p:cNvSpPr>
          <p:nvPr/>
        </p:nvSpPr>
        <p:spPr bwMode="auto">
          <a:xfrm>
            <a:off x="-38100" y="5854700"/>
            <a:ext cx="914400" cy="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149" name="AutoShape 5"/>
          <p:cNvSpPr>
            <a:spLocks noChangeArrowheads="1"/>
          </p:cNvSpPr>
          <p:nvPr/>
        </p:nvSpPr>
        <p:spPr bwMode="auto">
          <a:xfrm>
            <a:off x="1485900" y="4203700"/>
            <a:ext cx="8142193" cy="989026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9525" cmpd="sng">
            <a:solidFill>
              <a:schemeClr val="accent2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vi-VN" sz="4800" b="1" dirty="0" err="1">
                <a:solidFill>
                  <a:srgbClr val="0000FF"/>
                </a:solidFill>
              </a:rPr>
              <a:t>Roma</a:t>
            </a:r>
            <a:endParaRPr lang="en-US" sz="4800" b="1" dirty="0">
              <a:solidFill>
                <a:srgbClr val="0000FF"/>
              </a:solidFill>
            </a:endParaRPr>
          </a:p>
        </p:txBody>
      </p:sp>
      <p:sp>
        <p:nvSpPr>
          <p:cNvPr id="6150" name="Oval 6"/>
          <p:cNvSpPr>
            <a:spLocks noChangeArrowheads="1"/>
          </p:cNvSpPr>
          <p:nvPr/>
        </p:nvSpPr>
        <p:spPr bwMode="auto">
          <a:xfrm>
            <a:off x="876300" y="4343400"/>
            <a:ext cx="609600" cy="609600"/>
          </a:xfrm>
          <a:prstGeom prst="ellipse">
            <a:avLst/>
          </a:prstGeom>
          <a:solidFill>
            <a:srgbClr val="FEF9EC"/>
          </a:solidFill>
          <a:ln w="9525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000" b="1" dirty="0">
                <a:solidFill>
                  <a:prstClr val="black"/>
                </a:solidFill>
              </a:rPr>
              <a:t>B</a:t>
            </a:r>
          </a:p>
        </p:txBody>
      </p:sp>
      <p:sp>
        <p:nvSpPr>
          <p:cNvPr id="6151" name="Line 7"/>
          <p:cNvSpPr>
            <a:spLocks noChangeShapeType="1"/>
          </p:cNvSpPr>
          <p:nvPr/>
        </p:nvSpPr>
        <p:spPr bwMode="auto">
          <a:xfrm>
            <a:off x="-38100" y="4648200"/>
            <a:ext cx="914400" cy="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152" name="AutoShape 8"/>
          <p:cNvSpPr>
            <a:spLocks noChangeArrowheads="1"/>
          </p:cNvSpPr>
          <p:nvPr/>
        </p:nvSpPr>
        <p:spPr bwMode="auto">
          <a:xfrm>
            <a:off x="1485900" y="2705562"/>
            <a:ext cx="8142193" cy="1116852"/>
          </a:xfrm>
          <a:prstGeom prst="roundRect">
            <a:avLst>
              <a:gd name="adj" fmla="val 16667"/>
            </a:avLst>
          </a:prstGeom>
          <a:solidFill>
            <a:srgbClr val="EB95D4"/>
          </a:solidFill>
          <a:ln w="9525" cmpd="sng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vi-VN" sz="4800" b="1" dirty="0" err="1">
                <a:solidFill>
                  <a:srgbClr val="0000FF"/>
                </a:solidFill>
              </a:rPr>
              <a:t>Torino</a:t>
            </a:r>
            <a:endParaRPr lang="en-US" sz="4800" b="1" dirty="0">
              <a:solidFill>
                <a:srgbClr val="0000FF"/>
              </a:solidFill>
            </a:endParaRPr>
          </a:p>
        </p:txBody>
      </p:sp>
      <p:sp>
        <p:nvSpPr>
          <p:cNvPr id="6153" name="Oval 9"/>
          <p:cNvSpPr>
            <a:spLocks noChangeArrowheads="1"/>
          </p:cNvSpPr>
          <p:nvPr/>
        </p:nvSpPr>
        <p:spPr bwMode="auto">
          <a:xfrm>
            <a:off x="876300" y="2959100"/>
            <a:ext cx="609600" cy="609600"/>
          </a:xfrm>
          <a:prstGeom prst="ellipse">
            <a:avLst/>
          </a:prstGeom>
          <a:solidFill>
            <a:srgbClr val="FEF9EC"/>
          </a:solidFill>
          <a:ln w="9525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000" b="1" dirty="0">
                <a:solidFill>
                  <a:prstClr val="black"/>
                </a:solidFill>
              </a:rPr>
              <a:t>A</a:t>
            </a:r>
          </a:p>
        </p:txBody>
      </p:sp>
      <p:sp>
        <p:nvSpPr>
          <p:cNvPr id="6154" name="Line 10"/>
          <p:cNvSpPr>
            <a:spLocks noChangeShapeType="1"/>
          </p:cNvSpPr>
          <p:nvPr/>
        </p:nvSpPr>
        <p:spPr bwMode="auto">
          <a:xfrm>
            <a:off x="-38100" y="3263900"/>
            <a:ext cx="914400" cy="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grpSp>
        <p:nvGrpSpPr>
          <p:cNvPr id="28" name="Group 83"/>
          <p:cNvGrpSpPr/>
          <p:nvPr/>
        </p:nvGrpSpPr>
        <p:grpSpPr>
          <a:xfrm>
            <a:off x="419100" y="529276"/>
            <a:ext cx="1524000" cy="1219103"/>
            <a:chOff x="838199" y="3962401"/>
            <a:chExt cx="5686425" cy="875887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grpSpPr>
        <p:sp>
          <p:nvSpPr>
            <p:cNvPr id="29" name="Rectangle 17"/>
            <p:cNvSpPr>
              <a:spLocks noChangeArrowheads="1"/>
            </p:cNvSpPr>
            <p:nvPr/>
          </p:nvSpPr>
          <p:spPr bwMode="gray">
            <a:xfrm>
              <a:off x="838199" y="4038601"/>
              <a:ext cx="5686425" cy="720725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endParaRPr lang="en-US" dirty="0">
                <a:solidFill>
                  <a:prstClr val="black"/>
                </a:solidFill>
              </a:endParaRPr>
            </a:p>
          </p:txBody>
        </p:sp>
        <p:grpSp>
          <p:nvGrpSpPr>
            <p:cNvPr id="30" name="Group 18"/>
            <p:cNvGrpSpPr>
              <a:grpSpLocks/>
            </p:cNvGrpSpPr>
            <p:nvPr/>
          </p:nvGrpSpPr>
          <p:grpSpPr bwMode="auto">
            <a:xfrm>
              <a:off x="1371610" y="3962401"/>
              <a:ext cx="5146125" cy="875887"/>
              <a:chOff x="3552" y="3339"/>
              <a:chExt cx="1930" cy="339"/>
            </a:xfrm>
            <a:grpFill/>
          </p:grpSpPr>
          <p:grpSp>
            <p:nvGrpSpPr>
              <p:cNvPr id="31" name="Group 19"/>
              <p:cNvGrpSpPr>
                <a:grpSpLocks/>
              </p:cNvGrpSpPr>
              <p:nvPr/>
            </p:nvGrpSpPr>
            <p:grpSpPr bwMode="auto">
              <a:xfrm>
                <a:off x="3552" y="3339"/>
                <a:ext cx="440" cy="339"/>
                <a:chOff x="2016" y="1920"/>
                <a:chExt cx="1793" cy="1453"/>
              </a:xfrm>
              <a:grpFill/>
            </p:grpSpPr>
            <p:sp>
              <p:nvSpPr>
                <p:cNvPr id="33" name="Oval 20"/>
                <p:cNvSpPr>
                  <a:spLocks noChangeArrowheads="1"/>
                </p:cNvSpPr>
                <p:nvPr/>
              </p:nvSpPr>
              <p:spPr bwMode="gray">
                <a:xfrm>
                  <a:off x="2016" y="1920"/>
                  <a:ext cx="1793" cy="1453"/>
                </a:xfrm>
                <a:prstGeom prst="ellipse">
                  <a:avLst/>
                </a:prstGeom>
                <a:ln>
                  <a:headEnd/>
                  <a:tailEnd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4" name="Freeform 21"/>
                <p:cNvSpPr>
                  <a:spLocks/>
                </p:cNvSpPr>
                <p:nvPr/>
              </p:nvSpPr>
              <p:spPr bwMode="gray">
                <a:xfrm>
                  <a:off x="2249" y="1967"/>
                  <a:ext cx="1296" cy="634"/>
                </a:xfrm>
                <a:custGeom>
                  <a:avLst/>
                  <a:gdLst/>
                  <a:ahLst/>
                  <a:cxnLst>
                    <a:cxn ang="0">
                      <a:pos x="1301" y="401"/>
                    </a:cxn>
                    <a:cxn ang="0">
                      <a:pos x="1317" y="442"/>
                    </a:cxn>
                    <a:cxn ang="0">
                      <a:pos x="1321" y="481"/>
                    </a:cxn>
                    <a:cxn ang="0">
                      <a:pos x="1315" y="516"/>
                    </a:cxn>
                    <a:cxn ang="0">
                      <a:pos x="1298" y="550"/>
                    </a:cxn>
                    <a:cxn ang="0">
                      <a:pos x="1272" y="579"/>
                    </a:cxn>
                    <a:cxn ang="0">
                      <a:pos x="1239" y="604"/>
                    </a:cxn>
                    <a:cxn ang="0">
                      <a:pos x="1196" y="628"/>
                    </a:cxn>
                    <a:cxn ang="0">
                      <a:pos x="1147" y="649"/>
                    </a:cxn>
                    <a:cxn ang="0">
                      <a:pos x="1092" y="667"/>
                    </a:cxn>
                    <a:cxn ang="0">
                      <a:pos x="1031" y="683"/>
                    </a:cxn>
                    <a:cxn ang="0">
                      <a:pos x="967" y="694"/>
                    </a:cxn>
                    <a:cxn ang="0">
                      <a:pos x="896" y="704"/>
                    </a:cxn>
                    <a:cxn ang="0">
                      <a:pos x="824" y="710"/>
                    </a:cxn>
                    <a:cxn ang="0">
                      <a:pos x="795" y="712"/>
                    </a:cxn>
                    <a:cxn ang="0">
                      <a:pos x="476" y="712"/>
                    </a:cxn>
                    <a:cxn ang="0">
                      <a:pos x="472" y="712"/>
                    </a:cxn>
                    <a:cxn ang="0">
                      <a:pos x="409" y="708"/>
                    </a:cxn>
                    <a:cxn ang="0">
                      <a:pos x="348" y="704"/>
                    </a:cxn>
                    <a:cxn ang="0">
                      <a:pos x="290" y="696"/>
                    </a:cxn>
                    <a:cxn ang="0">
                      <a:pos x="235" y="689"/>
                    </a:cxn>
                    <a:cxn ang="0">
                      <a:pos x="186" y="677"/>
                    </a:cxn>
                    <a:cxn ang="0">
                      <a:pos x="141" y="663"/>
                    </a:cxn>
                    <a:cxn ang="0">
                      <a:pos x="102" y="648"/>
                    </a:cxn>
                    <a:cxn ang="0">
                      <a:pos x="67" y="630"/>
                    </a:cxn>
                    <a:cxn ang="0">
                      <a:pos x="39" y="608"/>
                    </a:cxn>
                    <a:cxn ang="0">
                      <a:pos x="18" y="583"/>
                    </a:cxn>
                    <a:cxn ang="0">
                      <a:pos x="6" y="554"/>
                    </a:cxn>
                    <a:cxn ang="0">
                      <a:pos x="0" y="524"/>
                    </a:cxn>
                    <a:cxn ang="0">
                      <a:pos x="0" y="520"/>
                    </a:cxn>
                    <a:cxn ang="0">
                      <a:pos x="4" y="487"/>
                    </a:cxn>
                    <a:cxn ang="0">
                      <a:pos x="16" y="446"/>
                    </a:cxn>
                    <a:cxn ang="0">
                      <a:pos x="51" y="370"/>
                    </a:cxn>
                    <a:cxn ang="0">
                      <a:pos x="94" y="299"/>
                    </a:cxn>
                    <a:cxn ang="0">
                      <a:pos x="147" y="235"/>
                    </a:cxn>
                    <a:cxn ang="0">
                      <a:pos x="204" y="176"/>
                    </a:cxn>
                    <a:cxn ang="0">
                      <a:pos x="270" y="125"/>
                    </a:cxn>
                    <a:cxn ang="0">
                      <a:pos x="341" y="82"/>
                    </a:cxn>
                    <a:cxn ang="0">
                      <a:pos x="415" y="47"/>
                    </a:cxn>
                    <a:cxn ang="0">
                      <a:pos x="497" y="21"/>
                    </a:cxn>
                    <a:cxn ang="0">
                      <a:pos x="581" y="6"/>
                    </a:cxn>
                    <a:cxn ang="0">
                      <a:pos x="667" y="0"/>
                    </a:cxn>
                    <a:cxn ang="0">
                      <a:pos x="667" y="0"/>
                    </a:cxn>
                    <a:cxn ang="0">
                      <a:pos x="759" y="6"/>
                    </a:cxn>
                    <a:cxn ang="0">
                      <a:pos x="847" y="23"/>
                    </a:cxn>
                    <a:cxn ang="0">
                      <a:pos x="932" y="53"/>
                    </a:cxn>
                    <a:cxn ang="0">
                      <a:pos x="1010" y="90"/>
                    </a:cxn>
                    <a:cxn ang="0">
                      <a:pos x="1082" y="137"/>
                    </a:cxn>
                    <a:cxn ang="0">
                      <a:pos x="1149" y="194"/>
                    </a:cxn>
                    <a:cxn ang="0">
                      <a:pos x="1208" y="256"/>
                    </a:cxn>
                    <a:cxn ang="0">
                      <a:pos x="1258" y="325"/>
                    </a:cxn>
                    <a:cxn ang="0">
                      <a:pos x="1301" y="401"/>
                    </a:cxn>
                    <a:cxn ang="0">
                      <a:pos x="1301" y="401"/>
                    </a:cxn>
                  </a:cxnLst>
                  <a:rect l="0" t="0" r="r" b="b"/>
                  <a:pathLst>
                    <a:path w="1321" h="712">
                      <a:moveTo>
                        <a:pt x="1301" y="401"/>
                      </a:moveTo>
                      <a:lnTo>
                        <a:pt x="1317" y="442"/>
                      </a:lnTo>
                      <a:lnTo>
                        <a:pt x="1321" y="481"/>
                      </a:lnTo>
                      <a:lnTo>
                        <a:pt x="1315" y="516"/>
                      </a:lnTo>
                      <a:lnTo>
                        <a:pt x="1298" y="550"/>
                      </a:lnTo>
                      <a:lnTo>
                        <a:pt x="1272" y="579"/>
                      </a:lnTo>
                      <a:lnTo>
                        <a:pt x="1239" y="604"/>
                      </a:lnTo>
                      <a:lnTo>
                        <a:pt x="1196" y="628"/>
                      </a:lnTo>
                      <a:lnTo>
                        <a:pt x="1147" y="649"/>
                      </a:lnTo>
                      <a:lnTo>
                        <a:pt x="1092" y="667"/>
                      </a:lnTo>
                      <a:lnTo>
                        <a:pt x="1031" y="683"/>
                      </a:lnTo>
                      <a:lnTo>
                        <a:pt x="967" y="694"/>
                      </a:lnTo>
                      <a:lnTo>
                        <a:pt x="896" y="704"/>
                      </a:lnTo>
                      <a:lnTo>
                        <a:pt x="824" y="710"/>
                      </a:lnTo>
                      <a:lnTo>
                        <a:pt x="795" y="712"/>
                      </a:lnTo>
                      <a:lnTo>
                        <a:pt x="476" y="712"/>
                      </a:lnTo>
                      <a:lnTo>
                        <a:pt x="472" y="712"/>
                      </a:lnTo>
                      <a:lnTo>
                        <a:pt x="409" y="708"/>
                      </a:lnTo>
                      <a:lnTo>
                        <a:pt x="348" y="704"/>
                      </a:lnTo>
                      <a:lnTo>
                        <a:pt x="290" y="696"/>
                      </a:lnTo>
                      <a:lnTo>
                        <a:pt x="235" y="689"/>
                      </a:lnTo>
                      <a:lnTo>
                        <a:pt x="186" y="677"/>
                      </a:lnTo>
                      <a:lnTo>
                        <a:pt x="141" y="663"/>
                      </a:lnTo>
                      <a:lnTo>
                        <a:pt x="102" y="648"/>
                      </a:lnTo>
                      <a:lnTo>
                        <a:pt x="67" y="630"/>
                      </a:lnTo>
                      <a:lnTo>
                        <a:pt x="39" y="608"/>
                      </a:lnTo>
                      <a:lnTo>
                        <a:pt x="18" y="583"/>
                      </a:lnTo>
                      <a:lnTo>
                        <a:pt x="6" y="554"/>
                      </a:lnTo>
                      <a:lnTo>
                        <a:pt x="0" y="524"/>
                      </a:lnTo>
                      <a:lnTo>
                        <a:pt x="0" y="520"/>
                      </a:lnTo>
                      <a:lnTo>
                        <a:pt x="4" y="487"/>
                      </a:lnTo>
                      <a:lnTo>
                        <a:pt x="16" y="446"/>
                      </a:lnTo>
                      <a:lnTo>
                        <a:pt x="51" y="370"/>
                      </a:lnTo>
                      <a:lnTo>
                        <a:pt x="94" y="299"/>
                      </a:lnTo>
                      <a:lnTo>
                        <a:pt x="147" y="235"/>
                      </a:lnTo>
                      <a:lnTo>
                        <a:pt x="204" y="176"/>
                      </a:lnTo>
                      <a:lnTo>
                        <a:pt x="270" y="125"/>
                      </a:lnTo>
                      <a:lnTo>
                        <a:pt x="341" y="82"/>
                      </a:lnTo>
                      <a:lnTo>
                        <a:pt x="415" y="47"/>
                      </a:lnTo>
                      <a:lnTo>
                        <a:pt x="497" y="21"/>
                      </a:lnTo>
                      <a:lnTo>
                        <a:pt x="581" y="6"/>
                      </a:lnTo>
                      <a:lnTo>
                        <a:pt x="667" y="0"/>
                      </a:lnTo>
                      <a:lnTo>
                        <a:pt x="667" y="0"/>
                      </a:lnTo>
                      <a:lnTo>
                        <a:pt x="759" y="6"/>
                      </a:lnTo>
                      <a:lnTo>
                        <a:pt x="847" y="23"/>
                      </a:lnTo>
                      <a:lnTo>
                        <a:pt x="932" y="53"/>
                      </a:lnTo>
                      <a:lnTo>
                        <a:pt x="1010" y="90"/>
                      </a:lnTo>
                      <a:lnTo>
                        <a:pt x="1082" y="137"/>
                      </a:lnTo>
                      <a:lnTo>
                        <a:pt x="1149" y="194"/>
                      </a:lnTo>
                      <a:lnTo>
                        <a:pt x="1208" y="256"/>
                      </a:lnTo>
                      <a:lnTo>
                        <a:pt x="1258" y="325"/>
                      </a:lnTo>
                      <a:lnTo>
                        <a:pt x="1301" y="401"/>
                      </a:lnTo>
                      <a:lnTo>
                        <a:pt x="1301" y="401"/>
                      </a:lnTo>
                      <a:close/>
                    </a:path>
                  </a:pathLst>
                </a:custGeom>
                <a:ln>
                  <a:headEnd/>
                  <a:tailEnd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32" name="Text Box 22"/>
              <p:cNvSpPr txBox="1">
                <a:spLocks noChangeArrowheads="1"/>
              </p:cNvSpPr>
              <p:nvPr/>
            </p:nvSpPr>
            <p:spPr bwMode="gray">
              <a:xfrm>
                <a:off x="3672" y="3441"/>
                <a:ext cx="1810" cy="128"/>
              </a:xfrm>
              <a:prstGeom prst="rect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sz="2400" b="1" dirty="0" err="1">
                    <a:ln w="12700">
                      <a:solidFill>
                        <a:srgbClr val="1F497D">
                          <a:satMod val="155000"/>
                        </a:srgbClr>
                      </a:solidFill>
                      <a:prstDash val="solid"/>
                    </a:ln>
                    <a:solidFill>
                      <a:srgbClr val="EEECE1">
                        <a:tint val="85000"/>
                        <a:satMod val="155000"/>
                      </a:srgb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</a:rPr>
                  <a:t>Câu</a:t>
                </a:r>
                <a:r>
                  <a:rPr lang="en-US" sz="2400" b="1" dirty="0">
                    <a:ln w="12700">
                      <a:solidFill>
                        <a:srgbClr val="1F497D">
                          <a:satMod val="155000"/>
                        </a:srgbClr>
                      </a:solidFill>
                      <a:prstDash val="solid"/>
                    </a:ln>
                    <a:solidFill>
                      <a:srgbClr val="EEECE1">
                        <a:tint val="85000"/>
                        <a:satMod val="155000"/>
                      </a:srgb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</a:rPr>
                  <a:t> 12</a:t>
                </a:r>
              </a:p>
            </p:txBody>
          </p:sp>
        </p:grp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ABC6442B-9FF8-4897-9830-94C9658787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2769" y="2432028"/>
            <a:ext cx="1911372" cy="19113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B85D880-0023-4880-8EF8-680BDF47E5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0127" y="4577864"/>
            <a:ext cx="1871146" cy="17520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1" name="3D Model 50" descr="Smiling Face With Sunglasses Emoji">
                <a:extLst>
                  <a:ext uri="{FF2B5EF4-FFF2-40B4-BE49-F238E27FC236}">
                    <a16:creationId xmlns:a16="http://schemas.microsoft.com/office/drawing/2014/main" id="{537BD112-5EB9-48A0-8AF2-6EB8D5E39D4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997746" y="275401"/>
              <a:ext cx="1759931" cy="1417457"/>
            </p:xfrm>
            <a:graphic>
              <a:graphicData uri="http://schemas.microsoft.com/office/drawing/2017/model3d">
                <am3d:model3d r:embed="rId7">
                  <am3d:spPr>
                    <a:xfrm>
                      <a:off x="0" y="0"/>
                      <a:ext cx="1759931" cy="1417457"/>
                    </a:xfrm>
                    <a:prstGeom prst="rect">
                      <a:avLst/>
                    </a:prstGeom>
                  </am3d:spPr>
                  <am3d:camera>
                    <am3d:pos x="0" y="0" z="7833415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8884" d="1000000"/>
                    <am3d:preTrans dx="1832" dy="-16799170" dz="-1200816"/>
                    <am3d:scale>
                      <am3d:sx n="1000000" d="1000000"/>
                      <am3d:sy n="1000000" d="1000000"/>
                      <am3d:sz n="1000000" d="1000000"/>
                    </am3d:scale>
                    <am3d:rot ax="715306" ay="-905284" az="-188744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259708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1" name="3D Model 50" descr="Smiling Face With Sunglasses Emoji">
                <a:extLst>
                  <a:ext uri="{FF2B5EF4-FFF2-40B4-BE49-F238E27FC236}">
                    <a16:creationId xmlns:a16="http://schemas.microsoft.com/office/drawing/2014/main" id="{537BD112-5EB9-48A0-8AF2-6EB8D5E39D4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997746" y="275401"/>
                <a:ext cx="1759931" cy="1417457"/>
              </a:xfrm>
              <a:prstGeom prst="rect">
                <a:avLst/>
              </a:prstGeom>
            </p:spPr>
          </p:pic>
        </mc:Fallback>
      </mc:AlternateContent>
      <p:sp>
        <p:nvSpPr>
          <p:cNvPr id="23" name="AutoShape 10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D088B278-8856-19EF-DC46-07E3164021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86941" y="6272226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37002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withGroup">
                            <p:stCondLst>
                              <p:cond delay="3000"/>
                            </p:stCondLst>
                            <p:childTnLst>
                              <p:par>
                                <p:cTn id="54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2000" fill="hold"/>
                                        <p:tgtEl>
                                          <p:spTgt spid="61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42 0.01574 L 5E-6 -3.7037E-6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16" y="-787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2" presetClass="exit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146" grpId="0" animBg="1" autoUpdateAnimBg="0"/>
      <p:bldP spid="6146" grpId="1" animBg="1"/>
      <p:bldP spid="6146" grpId="2" animBg="1"/>
      <p:bldP spid="6147" grpId="0" animBg="1" autoUpdateAnimBg="0"/>
      <p:bldP spid="6148" grpId="0" animBg="1"/>
      <p:bldP spid="6148" grpId="1" animBg="1"/>
      <p:bldP spid="6148" grpId="2" animBg="1"/>
      <p:bldP spid="6149" grpId="0" animBg="1" autoUpdateAnimBg="0"/>
      <p:bldP spid="6150" grpId="0" animBg="1" autoUpdateAnimBg="0"/>
      <p:bldP spid="6151" grpId="0" animBg="1"/>
      <p:bldP spid="6152" grpId="0" animBg="1" autoUpdateAnimBg="0"/>
      <p:bldP spid="6153" grpId="0" animBg="1" autoUpdateAnimBg="0"/>
      <p:bldP spid="615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869538" y="569856"/>
            <a:ext cx="8288637" cy="141745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4400" b="1" dirty="0">
                <a:solidFill>
                  <a:srgbClr val="FF0000"/>
                </a:solidFill>
                <a:ea typeface="Times" pitchFamily="34" charset="0"/>
                <a:cs typeface="Times" pitchFamily="34" charset="0"/>
              </a:rPr>
              <a:t>Cha </a:t>
            </a:r>
            <a:r>
              <a:rPr lang="vi-VN" sz="4400" b="1" dirty="0" err="1">
                <a:solidFill>
                  <a:srgbClr val="FF0000"/>
                </a:solidFill>
                <a:ea typeface="Times" pitchFamily="34" charset="0"/>
                <a:cs typeface="Times" pitchFamily="34" charset="0"/>
              </a:rPr>
              <a:t>Pestarino</a:t>
            </a:r>
            <a:r>
              <a:rPr lang="vi-VN" sz="4400" b="1" dirty="0">
                <a:solidFill>
                  <a:srgbClr val="FF0000"/>
                </a:solidFill>
                <a:ea typeface="Times" pitchFamily="34" charset="0"/>
                <a:cs typeface="Times" pitchFamily="34" charset="0"/>
              </a:rPr>
              <a:t> </a:t>
            </a:r>
            <a:r>
              <a:rPr lang="vi-VN" sz="4400" b="1" dirty="0" err="1">
                <a:solidFill>
                  <a:srgbClr val="FF0000"/>
                </a:solidFill>
                <a:ea typeface="Times" pitchFamily="34" charset="0"/>
                <a:cs typeface="Times" pitchFamily="34" charset="0"/>
              </a:rPr>
              <a:t>có</a:t>
            </a:r>
            <a:r>
              <a:rPr lang="vi-VN" sz="4400" b="1" dirty="0">
                <a:solidFill>
                  <a:srgbClr val="FF0000"/>
                </a:solidFill>
                <a:ea typeface="Times" pitchFamily="34" charset="0"/>
                <a:cs typeface="Times" pitchFamily="34" charset="0"/>
              </a:rPr>
              <a:t> tên </a:t>
            </a:r>
            <a:r>
              <a:rPr lang="vi-VN" sz="4400" b="1" dirty="0" err="1">
                <a:solidFill>
                  <a:srgbClr val="FF0000"/>
                </a:solidFill>
                <a:ea typeface="Times" pitchFamily="34" charset="0"/>
                <a:cs typeface="Times" pitchFamily="34" charset="0"/>
              </a:rPr>
              <a:t>họ</a:t>
            </a:r>
            <a:r>
              <a:rPr lang="vi-VN" sz="4400" b="1" dirty="0">
                <a:solidFill>
                  <a:srgbClr val="FF0000"/>
                </a:solidFill>
                <a:ea typeface="Times" pitchFamily="34" charset="0"/>
                <a:cs typeface="Times" pitchFamily="34" charset="0"/>
              </a:rPr>
              <a:t> </a:t>
            </a:r>
            <a:r>
              <a:rPr lang="vi-VN" sz="4400" b="1" dirty="0" err="1">
                <a:solidFill>
                  <a:srgbClr val="FF0000"/>
                </a:solidFill>
                <a:ea typeface="Times" pitchFamily="34" charset="0"/>
                <a:cs typeface="Times" pitchFamily="34" charset="0"/>
              </a:rPr>
              <a:t>là</a:t>
            </a:r>
            <a:r>
              <a:rPr lang="vi-VN" sz="4400" b="1" dirty="0">
                <a:solidFill>
                  <a:srgbClr val="FF0000"/>
                </a:solidFill>
                <a:ea typeface="Times" pitchFamily="34" charset="0"/>
                <a:cs typeface="Times" pitchFamily="34" charset="0"/>
              </a:rPr>
              <a:t> </a:t>
            </a:r>
            <a:r>
              <a:rPr lang="vi-VN" sz="4400" b="1" dirty="0" err="1">
                <a:solidFill>
                  <a:srgbClr val="FF0000"/>
                </a:solidFill>
                <a:ea typeface="Times" pitchFamily="34" charset="0"/>
                <a:cs typeface="Times" pitchFamily="34" charset="0"/>
              </a:rPr>
              <a:t>gì</a:t>
            </a:r>
            <a:r>
              <a:rPr lang="vi-VN" sz="4400" b="1" dirty="0">
                <a:solidFill>
                  <a:srgbClr val="FF0000"/>
                </a:solidFill>
                <a:ea typeface="Times" pitchFamily="34" charset="0"/>
                <a:cs typeface="Times" pitchFamily="34" charset="0"/>
              </a:rPr>
              <a:t>?</a:t>
            </a:r>
          </a:p>
        </p:txBody>
      </p:sp>
      <p:sp>
        <p:nvSpPr>
          <p:cNvPr id="6146" name="AutoShape 2"/>
          <p:cNvSpPr>
            <a:spLocks noChangeArrowheads="1"/>
          </p:cNvSpPr>
          <p:nvPr/>
        </p:nvSpPr>
        <p:spPr bwMode="auto">
          <a:xfrm>
            <a:off x="1485900" y="5549900"/>
            <a:ext cx="8142193" cy="989026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9525" cmpd="sng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4800" b="1" dirty="0">
                <a:solidFill>
                  <a:srgbClr val="0000FF"/>
                </a:solidFill>
              </a:rPr>
              <a:t>Angelo </a:t>
            </a:r>
            <a:r>
              <a:rPr lang="en-US" sz="4800" b="1" dirty="0" err="1">
                <a:solidFill>
                  <a:srgbClr val="0000FF"/>
                </a:solidFill>
              </a:rPr>
              <a:t>Pestarino</a:t>
            </a:r>
            <a:endParaRPr lang="en-US" sz="4800" b="1" dirty="0">
              <a:solidFill>
                <a:srgbClr val="0000FF"/>
              </a:solidFill>
            </a:endParaRPr>
          </a:p>
        </p:txBody>
      </p:sp>
      <p:sp>
        <p:nvSpPr>
          <p:cNvPr id="6147" name="Oval 3"/>
          <p:cNvSpPr>
            <a:spLocks noChangeArrowheads="1"/>
          </p:cNvSpPr>
          <p:nvPr/>
        </p:nvSpPr>
        <p:spPr bwMode="auto">
          <a:xfrm>
            <a:off x="876300" y="5549900"/>
            <a:ext cx="609600" cy="609600"/>
          </a:xfrm>
          <a:prstGeom prst="ellipse">
            <a:avLst/>
          </a:prstGeom>
          <a:solidFill>
            <a:srgbClr val="FEF9EC"/>
          </a:solidFill>
          <a:ln w="9525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000" b="1">
                <a:solidFill>
                  <a:prstClr val="black"/>
                </a:solidFill>
              </a:rPr>
              <a:t>C</a:t>
            </a:r>
          </a:p>
        </p:txBody>
      </p:sp>
      <p:sp>
        <p:nvSpPr>
          <p:cNvPr id="6148" name="Line 4"/>
          <p:cNvSpPr>
            <a:spLocks noChangeShapeType="1"/>
          </p:cNvSpPr>
          <p:nvPr/>
        </p:nvSpPr>
        <p:spPr bwMode="auto">
          <a:xfrm>
            <a:off x="-38100" y="5854700"/>
            <a:ext cx="914400" cy="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149" name="AutoShape 5"/>
          <p:cNvSpPr>
            <a:spLocks noChangeArrowheads="1"/>
          </p:cNvSpPr>
          <p:nvPr/>
        </p:nvSpPr>
        <p:spPr bwMode="auto">
          <a:xfrm>
            <a:off x="1485900" y="4203700"/>
            <a:ext cx="8142193" cy="989026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9525" cmpd="sng">
            <a:solidFill>
              <a:schemeClr val="accent2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vi-VN" sz="4800" b="1" dirty="0" err="1">
                <a:solidFill>
                  <a:srgbClr val="0000FF"/>
                </a:solidFill>
              </a:rPr>
              <a:t>Domenico</a:t>
            </a:r>
            <a:r>
              <a:rPr lang="vi-VN" sz="4800" b="1" dirty="0">
                <a:solidFill>
                  <a:srgbClr val="0000FF"/>
                </a:solidFill>
              </a:rPr>
              <a:t> </a:t>
            </a:r>
            <a:r>
              <a:rPr lang="vi-VN" sz="4800" b="1" dirty="0" err="1">
                <a:solidFill>
                  <a:srgbClr val="0000FF"/>
                </a:solidFill>
              </a:rPr>
              <a:t>Pestarino</a:t>
            </a:r>
            <a:endParaRPr lang="en-US" sz="4800" b="1" dirty="0">
              <a:solidFill>
                <a:srgbClr val="0000FF"/>
              </a:solidFill>
            </a:endParaRPr>
          </a:p>
        </p:txBody>
      </p:sp>
      <p:sp>
        <p:nvSpPr>
          <p:cNvPr id="6150" name="Oval 6"/>
          <p:cNvSpPr>
            <a:spLocks noChangeArrowheads="1"/>
          </p:cNvSpPr>
          <p:nvPr/>
        </p:nvSpPr>
        <p:spPr bwMode="auto">
          <a:xfrm>
            <a:off x="876300" y="4343400"/>
            <a:ext cx="609600" cy="609600"/>
          </a:xfrm>
          <a:prstGeom prst="ellipse">
            <a:avLst/>
          </a:prstGeom>
          <a:solidFill>
            <a:srgbClr val="FEF9EC"/>
          </a:solidFill>
          <a:ln w="9525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000" b="1" dirty="0">
                <a:solidFill>
                  <a:prstClr val="black"/>
                </a:solidFill>
              </a:rPr>
              <a:t>B</a:t>
            </a:r>
          </a:p>
        </p:txBody>
      </p:sp>
      <p:sp>
        <p:nvSpPr>
          <p:cNvPr id="6151" name="Line 7"/>
          <p:cNvSpPr>
            <a:spLocks noChangeShapeType="1"/>
          </p:cNvSpPr>
          <p:nvPr/>
        </p:nvSpPr>
        <p:spPr bwMode="auto">
          <a:xfrm>
            <a:off x="-38100" y="4648200"/>
            <a:ext cx="914400" cy="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152" name="AutoShape 8"/>
          <p:cNvSpPr>
            <a:spLocks noChangeArrowheads="1"/>
          </p:cNvSpPr>
          <p:nvPr/>
        </p:nvSpPr>
        <p:spPr bwMode="auto">
          <a:xfrm>
            <a:off x="1485900" y="2705562"/>
            <a:ext cx="8142193" cy="1116852"/>
          </a:xfrm>
          <a:prstGeom prst="roundRect">
            <a:avLst>
              <a:gd name="adj" fmla="val 16667"/>
            </a:avLst>
          </a:prstGeom>
          <a:solidFill>
            <a:srgbClr val="EB95D4"/>
          </a:solidFill>
          <a:ln w="9525" cmpd="sng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vi-VN" sz="4800" b="1" dirty="0" err="1">
                <a:solidFill>
                  <a:srgbClr val="0000FF"/>
                </a:solidFill>
              </a:rPr>
              <a:t>Gioan</a:t>
            </a:r>
            <a:r>
              <a:rPr lang="vi-VN" sz="4800" b="1" dirty="0">
                <a:solidFill>
                  <a:srgbClr val="0000FF"/>
                </a:solidFill>
              </a:rPr>
              <a:t> </a:t>
            </a:r>
            <a:r>
              <a:rPr lang="vi-VN" sz="4800" b="1" dirty="0" err="1">
                <a:solidFill>
                  <a:srgbClr val="0000FF"/>
                </a:solidFill>
              </a:rPr>
              <a:t>Pestarino</a:t>
            </a:r>
            <a:endParaRPr lang="en-US" sz="4800" b="1" dirty="0">
              <a:solidFill>
                <a:srgbClr val="0000FF"/>
              </a:solidFill>
            </a:endParaRPr>
          </a:p>
        </p:txBody>
      </p:sp>
      <p:sp>
        <p:nvSpPr>
          <p:cNvPr id="6153" name="Oval 9"/>
          <p:cNvSpPr>
            <a:spLocks noChangeArrowheads="1"/>
          </p:cNvSpPr>
          <p:nvPr/>
        </p:nvSpPr>
        <p:spPr bwMode="auto">
          <a:xfrm>
            <a:off x="876300" y="2959100"/>
            <a:ext cx="609600" cy="609600"/>
          </a:xfrm>
          <a:prstGeom prst="ellipse">
            <a:avLst/>
          </a:prstGeom>
          <a:solidFill>
            <a:srgbClr val="FEF9EC"/>
          </a:solidFill>
          <a:ln w="9525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000" b="1" dirty="0">
                <a:solidFill>
                  <a:prstClr val="black"/>
                </a:solidFill>
              </a:rPr>
              <a:t>A</a:t>
            </a:r>
          </a:p>
        </p:txBody>
      </p:sp>
      <p:sp>
        <p:nvSpPr>
          <p:cNvPr id="6154" name="Line 10"/>
          <p:cNvSpPr>
            <a:spLocks noChangeShapeType="1"/>
          </p:cNvSpPr>
          <p:nvPr/>
        </p:nvSpPr>
        <p:spPr bwMode="auto">
          <a:xfrm>
            <a:off x="-38100" y="3263900"/>
            <a:ext cx="914400" cy="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grpSp>
        <p:nvGrpSpPr>
          <p:cNvPr id="28" name="Group 83"/>
          <p:cNvGrpSpPr/>
          <p:nvPr/>
        </p:nvGrpSpPr>
        <p:grpSpPr>
          <a:xfrm>
            <a:off x="419100" y="529276"/>
            <a:ext cx="1524000" cy="1219103"/>
            <a:chOff x="838199" y="3962401"/>
            <a:chExt cx="5686425" cy="875887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grpSpPr>
        <p:sp>
          <p:nvSpPr>
            <p:cNvPr id="29" name="Rectangle 17"/>
            <p:cNvSpPr>
              <a:spLocks noChangeArrowheads="1"/>
            </p:cNvSpPr>
            <p:nvPr/>
          </p:nvSpPr>
          <p:spPr bwMode="gray">
            <a:xfrm>
              <a:off x="838199" y="4038601"/>
              <a:ext cx="5686425" cy="720725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endParaRPr lang="en-US" dirty="0">
                <a:solidFill>
                  <a:prstClr val="black"/>
                </a:solidFill>
              </a:endParaRPr>
            </a:p>
          </p:txBody>
        </p:sp>
        <p:grpSp>
          <p:nvGrpSpPr>
            <p:cNvPr id="30" name="Group 18"/>
            <p:cNvGrpSpPr>
              <a:grpSpLocks/>
            </p:cNvGrpSpPr>
            <p:nvPr/>
          </p:nvGrpSpPr>
          <p:grpSpPr bwMode="auto">
            <a:xfrm>
              <a:off x="1371610" y="3962401"/>
              <a:ext cx="5146125" cy="875887"/>
              <a:chOff x="3552" y="3339"/>
              <a:chExt cx="1930" cy="339"/>
            </a:xfrm>
            <a:grpFill/>
          </p:grpSpPr>
          <p:grpSp>
            <p:nvGrpSpPr>
              <p:cNvPr id="31" name="Group 19"/>
              <p:cNvGrpSpPr>
                <a:grpSpLocks/>
              </p:cNvGrpSpPr>
              <p:nvPr/>
            </p:nvGrpSpPr>
            <p:grpSpPr bwMode="auto">
              <a:xfrm>
                <a:off x="3552" y="3339"/>
                <a:ext cx="440" cy="339"/>
                <a:chOff x="2016" y="1920"/>
                <a:chExt cx="1793" cy="1453"/>
              </a:xfrm>
              <a:grpFill/>
            </p:grpSpPr>
            <p:sp>
              <p:nvSpPr>
                <p:cNvPr id="33" name="Oval 20"/>
                <p:cNvSpPr>
                  <a:spLocks noChangeArrowheads="1"/>
                </p:cNvSpPr>
                <p:nvPr/>
              </p:nvSpPr>
              <p:spPr bwMode="gray">
                <a:xfrm>
                  <a:off x="2016" y="1920"/>
                  <a:ext cx="1793" cy="1453"/>
                </a:xfrm>
                <a:prstGeom prst="ellipse">
                  <a:avLst/>
                </a:prstGeom>
                <a:ln>
                  <a:headEnd/>
                  <a:tailEnd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4" name="Freeform 21"/>
                <p:cNvSpPr>
                  <a:spLocks/>
                </p:cNvSpPr>
                <p:nvPr/>
              </p:nvSpPr>
              <p:spPr bwMode="gray">
                <a:xfrm>
                  <a:off x="2249" y="1967"/>
                  <a:ext cx="1296" cy="634"/>
                </a:xfrm>
                <a:custGeom>
                  <a:avLst/>
                  <a:gdLst/>
                  <a:ahLst/>
                  <a:cxnLst>
                    <a:cxn ang="0">
                      <a:pos x="1301" y="401"/>
                    </a:cxn>
                    <a:cxn ang="0">
                      <a:pos x="1317" y="442"/>
                    </a:cxn>
                    <a:cxn ang="0">
                      <a:pos x="1321" y="481"/>
                    </a:cxn>
                    <a:cxn ang="0">
                      <a:pos x="1315" y="516"/>
                    </a:cxn>
                    <a:cxn ang="0">
                      <a:pos x="1298" y="550"/>
                    </a:cxn>
                    <a:cxn ang="0">
                      <a:pos x="1272" y="579"/>
                    </a:cxn>
                    <a:cxn ang="0">
                      <a:pos x="1239" y="604"/>
                    </a:cxn>
                    <a:cxn ang="0">
                      <a:pos x="1196" y="628"/>
                    </a:cxn>
                    <a:cxn ang="0">
                      <a:pos x="1147" y="649"/>
                    </a:cxn>
                    <a:cxn ang="0">
                      <a:pos x="1092" y="667"/>
                    </a:cxn>
                    <a:cxn ang="0">
                      <a:pos x="1031" y="683"/>
                    </a:cxn>
                    <a:cxn ang="0">
                      <a:pos x="967" y="694"/>
                    </a:cxn>
                    <a:cxn ang="0">
                      <a:pos x="896" y="704"/>
                    </a:cxn>
                    <a:cxn ang="0">
                      <a:pos x="824" y="710"/>
                    </a:cxn>
                    <a:cxn ang="0">
                      <a:pos x="795" y="712"/>
                    </a:cxn>
                    <a:cxn ang="0">
                      <a:pos x="476" y="712"/>
                    </a:cxn>
                    <a:cxn ang="0">
                      <a:pos x="472" y="712"/>
                    </a:cxn>
                    <a:cxn ang="0">
                      <a:pos x="409" y="708"/>
                    </a:cxn>
                    <a:cxn ang="0">
                      <a:pos x="348" y="704"/>
                    </a:cxn>
                    <a:cxn ang="0">
                      <a:pos x="290" y="696"/>
                    </a:cxn>
                    <a:cxn ang="0">
                      <a:pos x="235" y="689"/>
                    </a:cxn>
                    <a:cxn ang="0">
                      <a:pos x="186" y="677"/>
                    </a:cxn>
                    <a:cxn ang="0">
                      <a:pos x="141" y="663"/>
                    </a:cxn>
                    <a:cxn ang="0">
                      <a:pos x="102" y="648"/>
                    </a:cxn>
                    <a:cxn ang="0">
                      <a:pos x="67" y="630"/>
                    </a:cxn>
                    <a:cxn ang="0">
                      <a:pos x="39" y="608"/>
                    </a:cxn>
                    <a:cxn ang="0">
                      <a:pos x="18" y="583"/>
                    </a:cxn>
                    <a:cxn ang="0">
                      <a:pos x="6" y="554"/>
                    </a:cxn>
                    <a:cxn ang="0">
                      <a:pos x="0" y="524"/>
                    </a:cxn>
                    <a:cxn ang="0">
                      <a:pos x="0" y="520"/>
                    </a:cxn>
                    <a:cxn ang="0">
                      <a:pos x="4" y="487"/>
                    </a:cxn>
                    <a:cxn ang="0">
                      <a:pos x="16" y="446"/>
                    </a:cxn>
                    <a:cxn ang="0">
                      <a:pos x="51" y="370"/>
                    </a:cxn>
                    <a:cxn ang="0">
                      <a:pos x="94" y="299"/>
                    </a:cxn>
                    <a:cxn ang="0">
                      <a:pos x="147" y="235"/>
                    </a:cxn>
                    <a:cxn ang="0">
                      <a:pos x="204" y="176"/>
                    </a:cxn>
                    <a:cxn ang="0">
                      <a:pos x="270" y="125"/>
                    </a:cxn>
                    <a:cxn ang="0">
                      <a:pos x="341" y="82"/>
                    </a:cxn>
                    <a:cxn ang="0">
                      <a:pos x="415" y="47"/>
                    </a:cxn>
                    <a:cxn ang="0">
                      <a:pos x="497" y="21"/>
                    </a:cxn>
                    <a:cxn ang="0">
                      <a:pos x="581" y="6"/>
                    </a:cxn>
                    <a:cxn ang="0">
                      <a:pos x="667" y="0"/>
                    </a:cxn>
                    <a:cxn ang="0">
                      <a:pos x="667" y="0"/>
                    </a:cxn>
                    <a:cxn ang="0">
                      <a:pos x="759" y="6"/>
                    </a:cxn>
                    <a:cxn ang="0">
                      <a:pos x="847" y="23"/>
                    </a:cxn>
                    <a:cxn ang="0">
                      <a:pos x="932" y="53"/>
                    </a:cxn>
                    <a:cxn ang="0">
                      <a:pos x="1010" y="90"/>
                    </a:cxn>
                    <a:cxn ang="0">
                      <a:pos x="1082" y="137"/>
                    </a:cxn>
                    <a:cxn ang="0">
                      <a:pos x="1149" y="194"/>
                    </a:cxn>
                    <a:cxn ang="0">
                      <a:pos x="1208" y="256"/>
                    </a:cxn>
                    <a:cxn ang="0">
                      <a:pos x="1258" y="325"/>
                    </a:cxn>
                    <a:cxn ang="0">
                      <a:pos x="1301" y="401"/>
                    </a:cxn>
                    <a:cxn ang="0">
                      <a:pos x="1301" y="401"/>
                    </a:cxn>
                  </a:cxnLst>
                  <a:rect l="0" t="0" r="r" b="b"/>
                  <a:pathLst>
                    <a:path w="1321" h="712">
                      <a:moveTo>
                        <a:pt x="1301" y="401"/>
                      </a:moveTo>
                      <a:lnTo>
                        <a:pt x="1317" y="442"/>
                      </a:lnTo>
                      <a:lnTo>
                        <a:pt x="1321" y="481"/>
                      </a:lnTo>
                      <a:lnTo>
                        <a:pt x="1315" y="516"/>
                      </a:lnTo>
                      <a:lnTo>
                        <a:pt x="1298" y="550"/>
                      </a:lnTo>
                      <a:lnTo>
                        <a:pt x="1272" y="579"/>
                      </a:lnTo>
                      <a:lnTo>
                        <a:pt x="1239" y="604"/>
                      </a:lnTo>
                      <a:lnTo>
                        <a:pt x="1196" y="628"/>
                      </a:lnTo>
                      <a:lnTo>
                        <a:pt x="1147" y="649"/>
                      </a:lnTo>
                      <a:lnTo>
                        <a:pt x="1092" y="667"/>
                      </a:lnTo>
                      <a:lnTo>
                        <a:pt x="1031" y="683"/>
                      </a:lnTo>
                      <a:lnTo>
                        <a:pt x="967" y="694"/>
                      </a:lnTo>
                      <a:lnTo>
                        <a:pt x="896" y="704"/>
                      </a:lnTo>
                      <a:lnTo>
                        <a:pt x="824" y="710"/>
                      </a:lnTo>
                      <a:lnTo>
                        <a:pt x="795" y="712"/>
                      </a:lnTo>
                      <a:lnTo>
                        <a:pt x="476" y="712"/>
                      </a:lnTo>
                      <a:lnTo>
                        <a:pt x="472" y="712"/>
                      </a:lnTo>
                      <a:lnTo>
                        <a:pt x="409" y="708"/>
                      </a:lnTo>
                      <a:lnTo>
                        <a:pt x="348" y="704"/>
                      </a:lnTo>
                      <a:lnTo>
                        <a:pt x="290" y="696"/>
                      </a:lnTo>
                      <a:lnTo>
                        <a:pt x="235" y="689"/>
                      </a:lnTo>
                      <a:lnTo>
                        <a:pt x="186" y="677"/>
                      </a:lnTo>
                      <a:lnTo>
                        <a:pt x="141" y="663"/>
                      </a:lnTo>
                      <a:lnTo>
                        <a:pt x="102" y="648"/>
                      </a:lnTo>
                      <a:lnTo>
                        <a:pt x="67" y="630"/>
                      </a:lnTo>
                      <a:lnTo>
                        <a:pt x="39" y="608"/>
                      </a:lnTo>
                      <a:lnTo>
                        <a:pt x="18" y="583"/>
                      </a:lnTo>
                      <a:lnTo>
                        <a:pt x="6" y="554"/>
                      </a:lnTo>
                      <a:lnTo>
                        <a:pt x="0" y="524"/>
                      </a:lnTo>
                      <a:lnTo>
                        <a:pt x="0" y="520"/>
                      </a:lnTo>
                      <a:lnTo>
                        <a:pt x="4" y="487"/>
                      </a:lnTo>
                      <a:lnTo>
                        <a:pt x="16" y="446"/>
                      </a:lnTo>
                      <a:lnTo>
                        <a:pt x="51" y="370"/>
                      </a:lnTo>
                      <a:lnTo>
                        <a:pt x="94" y="299"/>
                      </a:lnTo>
                      <a:lnTo>
                        <a:pt x="147" y="235"/>
                      </a:lnTo>
                      <a:lnTo>
                        <a:pt x="204" y="176"/>
                      </a:lnTo>
                      <a:lnTo>
                        <a:pt x="270" y="125"/>
                      </a:lnTo>
                      <a:lnTo>
                        <a:pt x="341" y="82"/>
                      </a:lnTo>
                      <a:lnTo>
                        <a:pt x="415" y="47"/>
                      </a:lnTo>
                      <a:lnTo>
                        <a:pt x="497" y="21"/>
                      </a:lnTo>
                      <a:lnTo>
                        <a:pt x="581" y="6"/>
                      </a:lnTo>
                      <a:lnTo>
                        <a:pt x="667" y="0"/>
                      </a:lnTo>
                      <a:lnTo>
                        <a:pt x="667" y="0"/>
                      </a:lnTo>
                      <a:lnTo>
                        <a:pt x="759" y="6"/>
                      </a:lnTo>
                      <a:lnTo>
                        <a:pt x="847" y="23"/>
                      </a:lnTo>
                      <a:lnTo>
                        <a:pt x="932" y="53"/>
                      </a:lnTo>
                      <a:lnTo>
                        <a:pt x="1010" y="90"/>
                      </a:lnTo>
                      <a:lnTo>
                        <a:pt x="1082" y="137"/>
                      </a:lnTo>
                      <a:lnTo>
                        <a:pt x="1149" y="194"/>
                      </a:lnTo>
                      <a:lnTo>
                        <a:pt x="1208" y="256"/>
                      </a:lnTo>
                      <a:lnTo>
                        <a:pt x="1258" y="325"/>
                      </a:lnTo>
                      <a:lnTo>
                        <a:pt x="1301" y="401"/>
                      </a:lnTo>
                      <a:lnTo>
                        <a:pt x="1301" y="401"/>
                      </a:lnTo>
                      <a:close/>
                    </a:path>
                  </a:pathLst>
                </a:custGeom>
                <a:ln>
                  <a:headEnd/>
                  <a:tailEnd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32" name="Text Box 22"/>
              <p:cNvSpPr txBox="1">
                <a:spLocks noChangeArrowheads="1"/>
              </p:cNvSpPr>
              <p:nvPr/>
            </p:nvSpPr>
            <p:spPr bwMode="gray">
              <a:xfrm>
                <a:off x="3672" y="3441"/>
                <a:ext cx="1810" cy="128"/>
              </a:xfrm>
              <a:prstGeom prst="rect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sz="2400" b="1" dirty="0" err="1">
                    <a:ln w="12700">
                      <a:solidFill>
                        <a:srgbClr val="1F497D">
                          <a:satMod val="155000"/>
                        </a:srgbClr>
                      </a:solidFill>
                      <a:prstDash val="solid"/>
                    </a:ln>
                    <a:solidFill>
                      <a:srgbClr val="EEECE1">
                        <a:tint val="85000"/>
                        <a:satMod val="155000"/>
                      </a:srgb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</a:rPr>
                  <a:t>Câu</a:t>
                </a:r>
                <a:r>
                  <a:rPr lang="en-US" sz="2400" b="1" dirty="0">
                    <a:ln w="12700">
                      <a:solidFill>
                        <a:srgbClr val="1F497D">
                          <a:satMod val="155000"/>
                        </a:srgbClr>
                      </a:solidFill>
                      <a:prstDash val="solid"/>
                    </a:ln>
                    <a:solidFill>
                      <a:srgbClr val="EEECE1">
                        <a:tint val="85000"/>
                        <a:satMod val="155000"/>
                      </a:srgb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</a:rPr>
                  <a:t> 13</a:t>
                </a:r>
              </a:p>
            </p:txBody>
          </p:sp>
        </p:grp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ABC6442B-9FF8-4897-9830-94C9658787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2769" y="2432028"/>
            <a:ext cx="1911372" cy="19113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B85D880-0023-4880-8EF8-680BDF47E5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0127" y="4577864"/>
            <a:ext cx="1871146" cy="17520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1" name="3D Model 50" descr="Smiling Face With Sunglasses Emoji">
                <a:extLst>
                  <a:ext uri="{FF2B5EF4-FFF2-40B4-BE49-F238E27FC236}">
                    <a16:creationId xmlns:a16="http://schemas.microsoft.com/office/drawing/2014/main" id="{537BD112-5EB9-48A0-8AF2-6EB8D5E39D4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997746" y="275401"/>
              <a:ext cx="1759931" cy="1417457"/>
            </p:xfrm>
            <a:graphic>
              <a:graphicData uri="http://schemas.microsoft.com/office/drawing/2017/model3d">
                <am3d:model3d r:embed="rId7">
                  <am3d:spPr>
                    <a:xfrm>
                      <a:off x="0" y="0"/>
                      <a:ext cx="1759931" cy="1417457"/>
                    </a:xfrm>
                    <a:prstGeom prst="rect">
                      <a:avLst/>
                    </a:prstGeom>
                  </am3d:spPr>
                  <am3d:camera>
                    <am3d:pos x="0" y="0" z="7833415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8884" d="1000000"/>
                    <am3d:preTrans dx="1832" dy="-16799170" dz="-1200816"/>
                    <am3d:scale>
                      <am3d:sx n="1000000" d="1000000"/>
                      <am3d:sy n="1000000" d="1000000"/>
                      <am3d:sz n="1000000" d="1000000"/>
                    </am3d:scale>
                    <am3d:rot ax="715306" ay="-905284" az="-188744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259708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1" name="3D Model 50" descr="Smiling Face With Sunglasses Emoji">
                <a:extLst>
                  <a:ext uri="{FF2B5EF4-FFF2-40B4-BE49-F238E27FC236}">
                    <a16:creationId xmlns:a16="http://schemas.microsoft.com/office/drawing/2014/main" id="{537BD112-5EB9-48A0-8AF2-6EB8D5E39D4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997746" y="275401"/>
                <a:ext cx="1759931" cy="1417457"/>
              </a:xfrm>
              <a:prstGeom prst="rect">
                <a:avLst/>
              </a:prstGeom>
            </p:spPr>
          </p:pic>
        </mc:Fallback>
      </mc:AlternateContent>
      <p:sp>
        <p:nvSpPr>
          <p:cNvPr id="23" name="AutoShape 10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E18B4EDD-B600-9810-05BA-00A369ED72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86941" y="6272226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7712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withGroup">
                            <p:stCondLst>
                              <p:cond delay="3000"/>
                            </p:stCondLst>
                            <p:childTnLst>
                              <p:par>
                                <p:cTn id="54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2000" fill="hold"/>
                                        <p:tgtEl>
                                          <p:spTgt spid="61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22222E-6 L -0.05521 -0.00509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0" y="-255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146" grpId="0" animBg="1" autoUpdateAnimBg="0"/>
      <p:bldP spid="6147" grpId="0" animBg="1" autoUpdateAnimBg="0"/>
      <p:bldP spid="6148" grpId="0" animBg="1"/>
      <p:bldP spid="6149" grpId="0" animBg="1" autoUpdateAnimBg="0"/>
      <p:bldP spid="6149" grpId="1" animBg="1"/>
      <p:bldP spid="6149" grpId="2" animBg="1"/>
      <p:bldP spid="6150" grpId="0" animBg="1" autoUpdateAnimBg="0"/>
      <p:bldP spid="6150" grpId="1" animBg="1"/>
      <p:bldP spid="6151" grpId="0" animBg="1"/>
      <p:bldP spid="6151" grpId="1" animBg="1"/>
      <p:bldP spid="6152" grpId="0" animBg="1" autoUpdateAnimBg="0"/>
      <p:bldP spid="6153" grpId="0" animBg="1" autoUpdateAnimBg="0"/>
      <p:bldP spid="615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869538" y="412904"/>
            <a:ext cx="8288637" cy="191137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4400" b="1">
                <a:solidFill>
                  <a:srgbClr val="FF0000"/>
                </a:solidFill>
                <a:ea typeface="Times" pitchFamily="34" charset="0"/>
                <a:cs typeface="Times" pitchFamily="34" charset="0"/>
              </a:rPr>
              <a:t>Don Bosco đã xin thành lập Hội dòng nữ mới và Dòng đã được châu phê bởi:</a:t>
            </a:r>
            <a:endParaRPr lang="vi-VN" sz="4400" b="1" dirty="0">
              <a:solidFill>
                <a:srgbClr val="FF0000"/>
              </a:solidFill>
              <a:ea typeface="Times" pitchFamily="34" charset="0"/>
              <a:cs typeface="Times" pitchFamily="34" charset="0"/>
            </a:endParaRPr>
          </a:p>
        </p:txBody>
      </p:sp>
      <p:sp>
        <p:nvSpPr>
          <p:cNvPr id="6146" name="AutoShape 2"/>
          <p:cNvSpPr>
            <a:spLocks noChangeArrowheads="1"/>
          </p:cNvSpPr>
          <p:nvPr/>
        </p:nvSpPr>
        <p:spPr bwMode="auto">
          <a:xfrm>
            <a:off x="1485900" y="5549900"/>
            <a:ext cx="8142193" cy="989026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9525" cmpd="sng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" sz="4800" b="1" dirty="0" err="1">
                <a:solidFill>
                  <a:srgbClr val="0000FF"/>
                </a:solidFill>
              </a:rPr>
              <a:t>Đức</a:t>
            </a:r>
            <a:r>
              <a:rPr lang="es-ES" sz="4800" b="1" dirty="0">
                <a:solidFill>
                  <a:srgbClr val="0000FF"/>
                </a:solidFill>
              </a:rPr>
              <a:t> </a:t>
            </a:r>
            <a:r>
              <a:rPr lang="es-ES" sz="4800" b="1" dirty="0" err="1">
                <a:solidFill>
                  <a:srgbClr val="0000FF"/>
                </a:solidFill>
              </a:rPr>
              <a:t>Thánh</a:t>
            </a:r>
            <a:r>
              <a:rPr lang="es-ES" sz="4800" b="1" dirty="0">
                <a:solidFill>
                  <a:srgbClr val="0000FF"/>
                </a:solidFill>
              </a:rPr>
              <a:t> </a:t>
            </a:r>
            <a:r>
              <a:rPr lang="es-ES" sz="4800" b="1" dirty="0" err="1">
                <a:solidFill>
                  <a:srgbClr val="0000FF"/>
                </a:solidFill>
              </a:rPr>
              <a:t>Cha</a:t>
            </a:r>
            <a:r>
              <a:rPr lang="es-ES" sz="4800" b="1" dirty="0">
                <a:solidFill>
                  <a:srgbClr val="0000FF"/>
                </a:solidFill>
              </a:rPr>
              <a:t> Leo XIII</a:t>
            </a:r>
            <a:endParaRPr lang="en-US" sz="4800" b="1" dirty="0">
              <a:solidFill>
                <a:srgbClr val="0000FF"/>
              </a:solidFill>
            </a:endParaRPr>
          </a:p>
        </p:txBody>
      </p:sp>
      <p:sp>
        <p:nvSpPr>
          <p:cNvPr id="6147" name="Oval 3"/>
          <p:cNvSpPr>
            <a:spLocks noChangeArrowheads="1"/>
          </p:cNvSpPr>
          <p:nvPr/>
        </p:nvSpPr>
        <p:spPr bwMode="auto">
          <a:xfrm>
            <a:off x="876300" y="5549900"/>
            <a:ext cx="609600" cy="609600"/>
          </a:xfrm>
          <a:prstGeom prst="ellipse">
            <a:avLst/>
          </a:prstGeom>
          <a:solidFill>
            <a:srgbClr val="FEF9EC"/>
          </a:solidFill>
          <a:ln w="9525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000" b="1">
                <a:solidFill>
                  <a:prstClr val="black"/>
                </a:solidFill>
              </a:rPr>
              <a:t>C</a:t>
            </a:r>
          </a:p>
        </p:txBody>
      </p:sp>
      <p:sp>
        <p:nvSpPr>
          <p:cNvPr id="6148" name="Line 4"/>
          <p:cNvSpPr>
            <a:spLocks noChangeShapeType="1"/>
          </p:cNvSpPr>
          <p:nvPr/>
        </p:nvSpPr>
        <p:spPr bwMode="auto">
          <a:xfrm>
            <a:off x="-38100" y="5854700"/>
            <a:ext cx="914400" cy="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149" name="AutoShape 5"/>
          <p:cNvSpPr>
            <a:spLocks noChangeArrowheads="1"/>
          </p:cNvSpPr>
          <p:nvPr/>
        </p:nvSpPr>
        <p:spPr bwMode="auto">
          <a:xfrm>
            <a:off x="1485900" y="4203700"/>
            <a:ext cx="8142193" cy="989026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9525" cmpd="sng">
            <a:solidFill>
              <a:schemeClr val="accent2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vi-VN" sz="4800" b="1" dirty="0" err="1">
                <a:solidFill>
                  <a:srgbClr val="0000FF"/>
                </a:solidFill>
              </a:rPr>
              <a:t>Đức</a:t>
            </a:r>
            <a:r>
              <a:rPr lang="vi-VN" sz="4800" b="1" dirty="0">
                <a:solidFill>
                  <a:srgbClr val="0000FF"/>
                </a:solidFill>
              </a:rPr>
              <a:t> </a:t>
            </a:r>
            <a:r>
              <a:rPr lang="vi-VN" sz="4800" b="1" dirty="0" err="1">
                <a:solidFill>
                  <a:srgbClr val="0000FF"/>
                </a:solidFill>
              </a:rPr>
              <a:t>Thánh</a:t>
            </a:r>
            <a:r>
              <a:rPr lang="vi-VN" sz="4800" b="1" dirty="0">
                <a:solidFill>
                  <a:srgbClr val="0000FF"/>
                </a:solidFill>
              </a:rPr>
              <a:t> Cha </a:t>
            </a:r>
            <a:r>
              <a:rPr lang="vi-VN" sz="4800" b="1" dirty="0" err="1">
                <a:solidFill>
                  <a:srgbClr val="0000FF"/>
                </a:solidFill>
              </a:rPr>
              <a:t>Pio</a:t>
            </a:r>
            <a:r>
              <a:rPr lang="vi-VN" sz="4800" b="1" dirty="0">
                <a:solidFill>
                  <a:srgbClr val="0000FF"/>
                </a:solidFill>
              </a:rPr>
              <a:t> IX</a:t>
            </a:r>
            <a:endParaRPr lang="en-US" sz="4800" b="1" dirty="0">
              <a:solidFill>
                <a:srgbClr val="0000FF"/>
              </a:solidFill>
            </a:endParaRPr>
          </a:p>
        </p:txBody>
      </p:sp>
      <p:sp>
        <p:nvSpPr>
          <p:cNvPr id="6150" name="Oval 6"/>
          <p:cNvSpPr>
            <a:spLocks noChangeArrowheads="1"/>
          </p:cNvSpPr>
          <p:nvPr/>
        </p:nvSpPr>
        <p:spPr bwMode="auto">
          <a:xfrm>
            <a:off x="876300" y="4343400"/>
            <a:ext cx="609600" cy="609600"/>
          </a:xfrm>
          <a:prstGeom prst="ellipse">
            <a:avLst/>
          </a:prstGeom>
          <a:solidFill>
            <a:srgbClr val="FEF9EC"/>
          </a:solidFill>
          <a:ln w="9525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000" b="1" dirty="0">
                <a:solidFill>
                  <a:prstClr val="black"/>
                </a:solidFill>
              </a:rPr>
              <a:t>B</a:t>
            </a:r>
          </a:p>
        </p:txBody>
      </p:sp>
      <p:sp>
        <p:nvSpPr>
          <p:cNvPr id="6151" name="Line 7"/>
          <p:cNvSpPr>
            <a:spLocks noChangeShapeType="1"/>
          </p:cNvSpPr>
          <p:nvPr/>
        </p:nvSpPr>
        <p:spPr bwMode="auto">
          <a:xfrm>
            <a:off x="-38100" y="4648200"/>
            <a:ext cx="914400" cy="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152" name="AutoShape 8"/>
          <p:cNvSpPr>
            <a:spLocks noChangeArrowheads="1"/>
          </p:cNvSpPr>
          <p:nvPr/>
        </p:nvSpPr>
        <p:spPr bwMode="auto">
          <a:xfrm>
            <a:off x="1485900" y="2705562"/>
            <a:ext cx="8142193" cy="1116852"/>
          </a:xfrm>
          <a:prstGeom prst="roundRect">
            <a:avLst>
              <a:gd name="adj" fmla="val 16667"/>
            </a:avLst>
          </a:prstGeom>
          <a:solidFill>
            <a:srgbClr val="EB95D4"/>
          </a:solidFill>
          <a:ln w="9525" cmpd="sng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vi-VN" sz="4800" b="1" dirty="0" err="1">
                <a:solidFill>
                  <a:srgbClr val="0000FF"/>
                </a:solidFill>
              </a:rPr>
              <a:t>Đức</a:t>
            </a:r>
            <a:r>
              <a:rPr lang="vi-VN" sz="4800" b="1" dirty="0">
                <a:solidFill>
                  <a:srgbClr val="0000FF"/>
                </a:solidFill>
              </a:rPr>
              <a:t> </a:t>
            </a:r>
            <a:r>
              <a:rPr lang="vi-VN" sz="4800" b="1" dirty="0" err="1">
                <a:solidFill>
                  <a:srgbClr val="0000FF"/>
                </a:solidFill>
              </a:rPr>
              <a:t>Thánh</a:t>
            </a:r>
            <a:r>
              <a:rPr lang="vi-VN" sz="4800" b="1" dirty="0">
                <a:solidFill>
                  <a:srgbClr val="0000FF"/>
                </a:solidFill>
              </a:rPr>
              <a:t> Cha </a:t>
            </a:r>
            <a:r>
              <a:rPr lang="vi-VN" sz="4800" b="1" dirty="0" err="1">
                <a:solidFill>
                  <a:srgbClr val="0000FF"/>
                </a:solidFill>
              </a:rPr>
              <a:t>Pio</a:t>
            </a:r>
            <a:r>
              <a:rPr lang="vi-VN" sz="4800" b="1" dirty="0">
                <a:solidFill>
                  <a:srgbClr val="0000FF"/>
                </a:solidFill>
              </a:rPr>
              <a:t> XII</a:t>
            </a:r>
            <a:endParaRPr lang="en-US" sz="4800" b="1" dirty="0">
              <a:solidFill>
                <a:srgbClr val="0000FF"/>
              </a:solidFill>
            </a:endParaRPr>
          </a:p>
        </p:txBody>
      </p:sp>
      <p:sp>
        <p:nvSpPr>
          <p:cNvPr id="6153" name="Oval 9"/>
          <p:cNvSpPr>
            <a:spLocks noChangeArrowheads="1"/>
          </p:cNvSpPr>
          <p:nvPr/>
        </p:nvSpPr>
        <p:spPr bwMode="auto">
          <a:xfrm>
            <a:off x="876300" y="2959100"/>
            <a:ext cx="609600" cy="609600"/>
          </a:xfrm>
          <a:prstGeom prst="ellipse">
            <a:avLst/>
          </a:prstGeom>
          <a:solidFill>
            <a:srgbClr val="FEF9EC"/>
          </a:solidFill>
          <a:ln w="9525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000" b="1" dirty="0">
                <a:solidFill>
                  <a:prstClr val="black"/>
                </a:solidFill>
              </a:rPr>
              <a:t>A</a:t>
            </a:r>
          </a:p>
        </p:txBody>
      </p:sp>
      <p:sp>
        <p:nvSpPr>
          <p:cNvPr id="6154" name="Line 10"/>
          <p:cNvSpPr>
            <a:spLocks noChangeShapeType="1"/>
          </p:cNvSpPr>
          <p:nvPr/>
        </p:nvSpPr>
        <p:spPr bwMode="auto">
          <a:xfrm>
            <a:off x="-38100" y="3263900"/>
            <a:ext cx="914400" cy="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grpSp>
        <p:nvGrpSpPr>
          <p:cNvPr id="28" name="Group 83"/>
          <p:cNvGrpSpPr/>
          <p:nvPr/>
        </p:nvGrpSpPr>
        <p:grpSpPr>
          <a:xfrm>
            <a:off x="419100" y="529276"/>
            <a:ext cx="1524000" cy="1219103"/>
            <a:chOff x="838199" y="3962401"/>
            <a:chExt cx="5686425" cy="875887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grpSpPr>
        <p:sp>
          <p:nvSpPr>
            <p:cNvPr id="29" name="Rectangle 17"/>
            <p:cNvSpPr>
              <a:spLocks noChangeArrowheads="1"/>
            </p:cNvSpPr>
            <p:nvPr/>
          </p:nvSpPr>
          <p:spPr bwMode="gray">
            <a:xfrm>
              <a:off x="838199" y="4038601"/>
              <a:ext cx="5686425" cy="720725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endParaRPr lang="en-US" dirty="0">
                <a:solidFill>
                  <a:prstClr val="black"/>
                </a:solidFill>
              </a:endParaRPr>
            </a:p>
          </p:txBody>
        </p:sp>
        <p:grpSp>
          <p:nvGrpSpPr>
            <p:cNvPr id="30" name="Group 18"/>
            <p:cNvGrpSpPr>
              <a:grpSpLocks/>
            </p:cNvGrpSpPr>
            <p:nvPr/>
          </p:nvGrpSpPr>
          <p:grpSpPr bwMode="auto">
            <a:xfrm>
              <a:off x="1371610" y="3962401"/>
              <a:ext cx="5146125" cy="875887"/>
              <a:chOff x="3552" y="3339"/>
              <a:chExt cx="1930" cy="339"/>
            </a:xfrm>
            <a:grpFill/>
          </p:grpSpPr>
          <p:grpSp>
            <p:nvGrpSpPr>
              <p:cNvPr id="31" name="Group 19"/>
              <p:cNvGrpSpPr>
                <a:grpSpLocks/>
              </p:cNvGrpSpPr>
              <p:nvPr/>
            </p:nvGrpSpPr>
            <p:grpSpPr bwMode="auto">
              <a:xfrm>
                <a:off x="3552" y="3339"/>
                <a:ext cx="440" cy="339"/>
                <a:chOff x="2016" y="1920"/>
                <a:chExt cx="1793" cy="1453"/>
              </a:xfrm>
              <a:grpFill/>
            </p:grpSpPr>
            <p:sp>
              <p:nvSpPr>
                <p:cNvPr id="33" name="Oval 20"/>
                <p:cNvSpPr>
                  <a:spLocks noChangeArrowheads="1"/>
                </p:cNvSpPr>
                <p:nvPr/>
              </p:nvSpPr>
              <p:spPr bwMode="gray">
                <a:xfrm>
                  <a:off x="2016" y="1920"/>
                  <a:ext cx="1793" cy="1453"/>
                </a:xfrm>
                <a:prstGeom prst="ellipse">
                  <a:avLst/>
                </a:prstGeom>
                <a:ln>
                  <a:headEnd/>
                  <a:tailEnd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4" name="Freeform 21"/>
                <p:cNvSpPr>
                  <a:spLocks/>
                </p:cNvSpPr>
                <p:nvPr/>
              </p:nvSpPr>
              <p:spPr bwMode="gray">
                <a:xfrm>
                  <a:off x="2249" y="1967"/>
                  <a:ext cx="1296" cy="634"/>
                </a:xfrm>
                <a:custGeom>
                  <a:avLst/>
                  <a:gdLst/>
                  <a:ahLst/>
                  <a:cxnLst>
                    <a:cxn ang="0">
                      <a:pos x="1301" y="401"/>
                    </a:cxn>
                    <a:cxn ang="0">
                      <a:pos x="1317" y="442"/>
                    </a:cxn>
                    <a:cxn ang="0">
                      <a:pos x="1321" y="481"/>
                    </a:cxn>
                    <a:cxn ang="0">
                      <a:pos x="1315" y="516"/>
                    </a:cxn>
                    <a:cxn ang="0">
                      <a:pos x="1298" y="550"/>
                    </a:cxn>
                    <a:cxn ang="0">
                      <a:pos x="1272" y="579"/>
                    </a:cxn>
                    <a:cxn ang="0">
                      <a:pos x="1239" y="604"/>
                    </a:cxn>
                    <a:cxn ang="0">
                      <a:pos x="1196" y="628"/>
                    </a:cxn>
                    <a:cxn ang="0">
                      <a:pos x="1147" y="649"/>
                    </a:cxn>
                    <a:cxn ang="0">
                      <a:pos x="1092" y="667"/>
                    </a:cxn>
                    <a:cxn ang="0">
                      <a:pos x="1031" y="683"/>
                    </a:cxn>
                    <a:cxn ang="0">
                      <a:pos x="967" y="694"/>
                    </a:cxn>
                    <a:cxn ang="0">
                      <a:pos x="896" y="704"/>
                    </a:cxn>
                    <a:cxn ang="0">
                      <a:pos x="824" y="710"/>
                    </a:cxn>
                    <a:cxn ang="0">
                      <a:pos x="795" y="712"/>
                    </a:cxn>
                    <a:cxn ang="0">
                      <a:pos x="476" y="712"/>
                    </a:cxn>
                    <a:cxn ang="0">
                      <a:pos x="472" y="712"/>
                    </a:cxn>
                    <a:cxn ang="0">
                      <a:pos x="409" y="708"/>
                    </a:cxn>
                    <a:cxn ang="0">
                      <a:pos x="348" y="704"/>
                    </a:cxn>
                    <a:cxn ang="0">
                      <a:pos x="290" y="696"/>
                    </a:cxn>
                    <a:cxn ang="0">
                      <a:pos x="235" y="689"/>
                    </a:cxn>
                    <a:cxn ang="0">
                      <a:pos x="186" y="677"/>
                    </a:cxn>
                    <a:cxn ang="0">
                      <a:pos x="141" y="663"/>
                    </a:cxn>
                    <a:cxn ang="0">
                      <a:pos x="102" y="648"/>
                    </a:cxn>
                    <a:cxn ang="0">
                      <a:pos x="67" y="630"/>
                    </a:cxn>
                    <a:cxn ang="0">
                      <a:pos x="39" y="608"/>
                    </a:cxn>
                    <a:cxn ang="0">
                      <a:pos x="18" y="583"/>
                    </a:cxn>
                    <a:cxn ang="0">
                      <a:pos x="6" y="554"/>
                    </a:cxn>
                    <a:cxn ang="0">
                      <a:pos x="0" y="524"/>
                    </a:cxn>
                    <a:cxn ang="0">
                      <a:pos x="0" y="520"/>
                    </a:cxn>
                    <a:cxn ang="0">
                      <a:pos x="4" y="487"/>
                    </a:cxn>
                    <a:cxn ang="0">
                      <a:pos x="16" y="446"/>
                    </a:cxn>
                    <a:cxn ang="0">
                      <a:pos x="51" y="370"/>
                    </a:cxn>
                    <a:cxn ang="0">
                      <a:pos x="94" y="299"/>
                    </a:cxn>
                    <a:cxn ang="0">
                      <a:pos x="147" y="235"/>
                    </a:cxn>
                    <a:cxn ang="0">
                      <a:pos x="204" y="176"/>
                    </a:cxn>
                    <a:cxn ang="0">
                      <a:pos x="270" y="125"/>
                    </a:cxn>
                    <a:cxn ang="0">
                      <a:pos x="341" y="82"/>
                    </a:cxn>
                    <a:cxn ang="0">
                      <a:pos x="415" y="47"/>
                    </a:cxn>
                    <a:cxn ang="0">
                      <a:pos x="497" y="21"/>
                    </a:cxn>
                    <a:cxn ang="0">
                      <a:pos x="581" y="6"/>
                    </a:cxn>
                    <a:cxn ang="0">
                      <a:pos x="667" y="0"/>
                    </a:cxn>
                    <a:cxn ang="0">
                      <a:pos x="667" y="0"/>
                    </a:cxn>
                    <a:cxn ang="0">
                      <a:pos x="759" y="6"/>
                    </a:cxn>
                    <a:cxn ang="0">
                      <a:pos x="847" y="23"/>
                    </a:cxn>
                    <a:cxn ang="0">
                      <a:pos x="932" y="53"/>
                    </a:cxn>
                    <a:cxn ang="0">
                      <a:pos x="1010" y="90"/>
                    </a:cxn>
                    <a:cxn ang="0">
                      <a:pos x="1082" y="137"/>
                    </a:cxn>
                    <a:cxn ang="0">
                      <a:pos x="1149" y="194"/>
                    </a:cxn>
                    <a:cxn ang="0">
                      <a:pos x="1208" y="256"/>
                    </a:cxn>
                    <a:cxn ang="0">
                      <a:pos x="1258" y="325"/>
                    </a:cxn>
                    <a:cxn ang="0">
                      <a:pos x="1301" y="401"/>
                    </a:cxn>
                    <a:cxn ang="0">
                      <a:pos x="1301" y="401"/>
                    </a:cxn>
                  </a:cxnLst>
                  <a:rect l="0" t="0" r="r" b="b"/>
                  <a:pathLst>
                    <a:path w="1321" h="712">
                      <a:moveTo>
                        <a:pt x="1301" y="401"/>
                      </a:moveTo>
                      <a:lnTo>
                        <a:pt x="1317" y="442"/>
                      </a:lnTo>
                      <a:lnTo>
                        <a:pt x="1321" y="481"/>
                      </a:lnTo>
                      <a:lnTo>
                        <a:pt x="1315" y="516"/>
                      </a:lnTo>
                      <a:lnTo>
                        <a:pt x="1298" y="550"/>
                      </a:lnTo>
                      <a:lnTo>
                        <a:pt x="1272" y="579"/>
                      </a:lnTo>
                      <a:lnTo>
                        <a:pt x="1239" y="604"/>
                      </a:lnTo>
                      <a:lnTo>
                        <a:pt x="1196" y="628"/>
                      </a:lnTo>
                      <a:lnTo>
                        <a:pt x="1147" y="649"/>
                      </a:lnTo>
                      <a:lnTo>
                        <a:pt x="1092" y="667"/>
                      </a:lnTo>
                      <a:lnTo>
                        <a:pt x="1031" y="683"/>
                      </a:lnTo>
                      <a:lnTo>
                        <a:pt x="967" y="694"/>
                      </a:lnTo>
                      <a:lnTo>
                        <a:pt x="896" y="704"/>
                      </a:lnTo>
                      <a:lnTo>
                        <a:pt x="824" y="710"/>
                      </a:lnTo>
                      <a:lnTo>
                        <a:pt x="795" y="712"/>
                      </a:lnTo>
                      <a:lnTo>
                        <a:pt x="476" y="712"/>
                      </a:lnTo>
                      <a:lnTo>
                        <a:pt x="472" y="712"/>
                      </a:lnTo>
                      <a:lnTo>
                        <a:pt x="409" y="708"/>
                      </a:lnTo>
                      <a:lnTo>
                        <a:pt x="348" y="704"/>
                      </a:lnTo>
                      <a:lnTo>
                        <a:pt x="290" y="696"/>
                      </a:lnTo>
                      <a:lnTo>
                        <a:pt x="235" y="689"/>
                      </a:lnTo>
                      <a:lnTo>
                        <a:pt x="186" y="677"/>
                      </a:lnTo>
                      <a:lnTo>
                        <a:pt x="141" y="663"/>
                      </a:lnTo>
                      <a:lnTo>
                        <a:pt x="102" y="648"/>
                      </a:lnTo>
                      <a:lnTo>
                        <a:pt x="67" y="630"/>
                      </a:lnTo>
                      <a:lnTo>
                        <a:pt x="39" y="608"/>
                      </a:lnTo>
                      <a:lnTo>
                        <a:pt x="18" y="583"/>
                      </a:lnTo>
                      <a:lnTo>
                        <a:pt x="6" y="554"/>
                      </a:lnTo>
                      <a:lnTo>
                        <a:pt x="0" y="524"/>
                      </a:lnTo>
                      <a:lnTo>
                        <a:pt x="0" y="520"/>
                      </a:lnTo>
                      <a:lnTo>
                        <a:pt x="4" y="487"/>
                      </a:lnTo>
                      <a:lnTo>
                        <a:pt x="16" y="446"/>
                      </a:lnTo>
                      <a:lnTo>
                        <a:pt x="51" y="370"/>
                      </a:lnTo>
                      <a:lnTo>
                        <a:pt x="94" y="299"/>
                      </a:lnTo>
                      <a:lnTo>
                        <a:pt x="147" y="235"/>
                      </a:lnTo>
                      <a:lnTo>
                        <a:pt x="204" y="176"/>
                      </a:lnTo>
                      <a:lnTo>
                        <a:pt x="270" y="125"/>
                      </a:lnTo>
                      <a:lnTo>
                        <a:pt x="341" y="82"/>
                      </a:lnTo>
                      <a:lnTo>
                        <a:pt x="415" y="47"/>
                      </a:lnTo>
                      <a:lnTo>
                        <a:pt x="497" y="21"/>
                      </a:lnTo>
                      <a:lnTo>
                        <a:pt x="581" y="6"/>
                      </a:lnTo>
                      <a:lnTo>
                        <a:pt x="667" y="0"/>
                      </a:lnTo>
                      <a:lnTo>
                        <a:pt x="667" y="0"/>
                      </a:lnTo>
                      <a:lnTo>
                        <a:pt x="759" y="6"/>
                      </a:lnTo>
                      <a:lnTo>
                        <a:pt x="847" y="23"/>
                      </a:lnTo>
                      <a:lnTo>
                        <a:pt x="932" y="53"/>
                      </a:lnTo>
                      <a:lnTo>
                        <a:pt x="1010" y="90"/>
                      </a:lnTo>
                      <a:lnTo>
                        <a:pt x="1082" y="137"/>
                      </a:lnTo>
                      <a:lnTo>
                        <a:pt x="1149" y="194"/>
                      </a:lnTo>
                      <a:lnTo>
                        <a:pt x="1208" y="256"/>
                      </a:lnTo>
                      <a:lnTo>
                        <a:pt x="1258" y="325"/>
                      </a:lnTo>
                      <a:lnTo>
                        <a:pt x="1301" y="401"/>
                      </a:lnTo>
                      <a:lnTo>
                        <a:pt x="1301" y="401"/>
                      </a:lnTo>
                      <a:close/>
                    </a:path>
                  </a:pathLst>
                </a:custGeom>
                <a:ln>
                  <a:headEnd/>
                  <a:tailEnd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32" name="Text Box 22"/>
              <p:cNvSpPr txBox="1">
                <a:spLocks noChangeArrowheads="1"/>
              </p:cNvSpPr>
              <p:nvPr/>
            </p:nvSpPr>
            <p:spPr bwMode="gray">
              <a:xfrm>
                <a:off x="3672" y="3441"/>
                <a:ext cx="1810" cy="128"/>
              </a:xfrm>
              <a:prstGeom prst="rect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sz="2400" b="1" dirty="0" err="1">
                    <a:ln w="12700">
                      <a:solidFill>
                        <a:srgbClr val="1F497D">
                          <a:satMod val="155000"/>
                        </a:srgbClr>
                      </a:solidFill>
                      <a:prstDash val="solid"/>
                    </a:ln>
                    <a:solidFill>
                      <a:srgbClr val="EEECE1">
                        <a:tint val="85000"/>
                        <a:satMod val="155000"/>
                      </a:srgb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</a:rPr>
                  <a:t>Câu</a:t>
                </a:r>
                <a:r>
                  <a:rPr lang="en-US" sz="2400" b="1" dirty="0">
                    <a:ln w="12700">
                      <a:solidFill>
                        <a:srgbClr val="1F497D">
                          <a:satMod val="155000"/>
                        </a:srgbClr>
                      </a:solidFill>
                      <a:prstDash val="solid"/>
                    </a:ln>
                    <a:solidFill>
                      <a:srgbClr val="EEECE1">
                        <a:tint val="85000"/>
                        <a:satMod val="155000"/>
                      </a:srgb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</a:rPr>
                  <a:t> 14</a:t>
                </a:r>
              </a:p>
            </p:txBody>
          </p:sp>
        </p:grp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ABC6442B-9FF8-4897-9830-94C9658787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2769" y="2432028"/>
            <a:ext cx="1911372" cy="19113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B85D880-0023-4880-8EF8-680BDF47E5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0127" y="4577864"/>
            <a:ext cx="1871146" cy="17520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1" name="3D Model 50" descr="Smiling Face With Sunglasses Emoji">
                <a:extLst>
                  <a:ext uri="{FF2B5EF4-FFF2-40B4-BE49-F238E27FC236}">
                    <a16:creationId xmlns:a16="http://schemas.microsoft.com/office/drawing/2014/main" id="{537BD112-5EB9-48A0-8AF2-6EB8D5E39D4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997746" y="275401"/>
              <a:ext cx="1759931" cy="1417457"/>
            </p:xfrm>
            <a:graphic>
              <a:graphicData uri="http://schemas.microsoft.com/office/drawing/2017/model3d">
                <am3d:model3d r:embed="rId7">
                  <am3d:spPr>
                    <a:xfrm>
                      <a:off x="0" y="0"/>
                      <a:ext cx="1759931" cy="1417457"/>
                    </a:xfrm>
                    <a:prstGeom prst="rect">
                      <a:avLst/>
                    </a:prstGeom>
                  </am3d:spPr>
                  <am3d:camera>
                    <am3d:pos x="0" y="0" z="7833415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8884" d="1000000"/>
                    <am3d:preTrans dx="1832" dy="-16799170" dz="-1200816"/>
                    <am3d:scale>
                      <am3d:sx n="1000000" d="1000000"/>
                      <am3d:sy n="1000000" d="1000000"/>
                      <am3d:sz n="1000000" d="1000000"/>
                    </am3d:scale>
                    <am3d:rot ax="715306" ay="-905284" az="-188744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259708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1" name="3D Model 50" descr="Smiling Face With Sunglasses Emoji">
                <a:extLst>
                  <a:ext uri="{FF2B5EF4-FFF2-40B4-BE49-F238E27FC236}">
                    <a16:creationId xmlns:a16="http://schemas.microsoft.com/office/drawing/2014/main" id="{537BD112-5EB9-48A0-8AF2-6EB8D5E39D4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997746" y="275401"/>
                <a:ext cx="1759931" cy="1417457"/>
              </a:xfrm>
              <a:prstGeom prst="rect">
                <a:avLst/>
              </a:prstGeom>
            </p:spPr>
          </p:pic>
        </mc:Fallback>
      </mc:AlternateContent>
      <p:sp>
        <p:nvSpPr>
          <p:cNvPr id="23" name="AutoShape 10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F5AFCE13-913D-2C60-AEAA-0C8A46E636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86941" y="6272226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07713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withGroup">
                            <p:stCondLst>
                              <p:cond delay="3000"/>
                            </p:stCondLst>
                            <p:childTnLst>
                              <p:par>
                                <p:cTn id="54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2000" fill="hold"/>
                                        <p:tgtEl>
                                          <p:spTgt spid="61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22222E-6 L -0.05521 -0.00509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0" y="-255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146" grpId="0" animBg="1" autoUpdateAnimBg="0"/>
      <p:bldP spid="6147" grpId="0" animBg="1" autoUpdateAnimBg="0"/>
      <p:bldP spid="6148" grpId="0" animBg="1"/>
      <p:bldP spid="6149" grpId="0" animBg="1" autoUpdateAnimBg="0"/>
      <p:bldP spid="6149" grpId="1" animBg="1"/>
      <p:bldP spid="6149" grpId="2" animBg="1"/>
      <p:bldP spid="6150" grpId="0" animBg="1" autoUpdateAnimBg="0"/>
      <p:bldP spid="6150" grpId="1" animBg="1"/>
      <p:bldP spid="6151" grpId="0" animBg="1"/>
      <p:bldP spid="6151" grpId="1" animBg="1"/>
      <p:bldP spid="6152" grpId="0" animBg="1" autoUpdateAnimBg="0"/>
      <p:bldP spid="6153" grpId="0" animBg="1" autoUpdateAnimBg="0"/>
      <p:bldP spid="615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941254" y="376517"/>
            <a:ext cx="8288637" cy="202317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4400" b="1">
                <a:solidFill>
                  <a:srgbClr val="FF0000"/>
                </a:solidFill>
                <a:ea typeface="Times" pitchFamily="34" charset="0"/>
                <a:cs typeface="Times" pitchFamily="34" charset="0"/>
              </a:rPr>
              <a:t>Khi những đồn thổi đã lắng xuống, Mazzarello trở về lại phòng may, chị ở với</a:t>
            </a:r>
            <a:endParaRPr lang="vi-VN" sz="4400" b="1" dirty="0">
              <a:solidFill>
                <a:srgbClr val="FF0000"/>
              </a:solidFill>
              <a:ea typeface="Times" pitchFamily="34" charset="0"/>
              <a:cs typeface="Times" pitchFamily="34" charset="0"/>
            </a:endParaRPr>
          </a:p>
        </p:txBody>
      </p:sp>
      <p:sp>
        <p:nvSpPr>
          <p:cNvPr id="6146" name="AutoShape 2"/>
          <p:cNvSpPr>
            <a:spLocks noChangeArrowheads="1"/>
          </p:cNvSpPr>
          <p:nvPr/>
        </p:nvSpPr>
        <p:spPr bwMode="auto">
          <a:xfrm>
            <a:off x="1485900" y="5549900"/>
            <a:ext cx="8142193" cy="989026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9525" cmpd="sng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4800" b="1" dirty="0" err="1">
                <a:solidFill>
                  <a:srgbClr val="0000FF"/>
                </a:solidFill>
              </a:rPr>
              <a:t>Chị</a:t>
            </a:r>
            <a:r>
              <a:rPr lang="en-US" sz="4800" b="1" dirty="0">
                <a:solidFill>
                  <a:srgbClr val="0000FF"/>
                </a:solidFill>
              </a:rPr>
              <a:t> Angela </a:t>
            </a:r>
            <a:r>
              <a:rPr lang="en-US" sz="4800" b="1" dirty="0" err="1">
                <a:solidFill>
                  <a:srgbClr val="0000FF"/>
                </a:solidFill>
              </a:rPr>
              <a:t>Maccagno</a:t>
            </a:r>
            <a:endParaRPr lang="en-US" sz="4800" b="1" dirty="0">
              <a:solidFill>
                <a:srgbClr val="0000FF"/>
              </a:solidFill>
            </a:endParaRPr>
          </a:p>
        </p:txBody>
      </p:sp>
      <p:sp>
        <p:nvSpPr>
          <p:cNvPr id="6147" name="Oval 3"/>
          <p:cNvSpPr>
            <a:spLocks noChangeArrowheads="1"/>
          </p:cNvSpPr>
          <p:nvPr/>
        </p:nvSpPr>
        <p:spPr bwMode="auto">
          <a:xfrm>
            <a:off x="876300" y="5549900"/>
            <a:ext cx="609600" cy="609600"/>
          </a:xfrm>
          <a:prstGeom prst="ellipse">
            <a:avLst/>
          </a:prstGeom>
          <a:solidFill>
            <a:srgbClr val="FEF9EC"/>
          </a:solidFill>
          <a:ln w="9525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000" b="1">
                <a:solidFill>
                  <a:prstClr val="black"/>
                </a:solidFill>
              </a:rPr>
              <a:t>C</a:t>
            </a:r>
          </a:p>
        </p:txBody>
      </p:sp>
      <p:sp>
        <p:nvSpPr>
          <p:cNvPr id="6148" name="Line 4"/>
          <p:cNvSpPr>
            <a:spLocks noChangeShapeType="1"/>
          </p:cNvSpPr>
          <p:nvPr/>
        </p:nvSpPr>
        <p:spPr bwMode="auto">
          <a:xfrm>
            <a:off x="-38100" y="5854700"/>
            <a:ext cx="914400" cy="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149" name="AutoShape 5"/>
          <p:cNvSpPr>
            <a:spLocks noChangeArrowheads="1"/>
          </p:cNvSpPr>
          <p:nvPr/>
        </p:nvSpPr>
        <p:spPr bwMode="auto">
          <a:xfrm>
            <a:off x="1485900" y="4203700"/>
            <a:ext cx="8142193" cy="989026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9525" cmpd="sng">
            <a:solidFill>
              <a:schemeClr val="accent2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vi-VN" sz="4800" b="1" dirty="0" err="1">
                <a:solidFill>
                  <a:srgbClr val="0000FF"/>
                </a:solidFill>
              </a:rPr>
              <a:t>Chị</a:t>
            </a:r>
            <a:r>
              <a:rPr lang="vi-VN" sz="4800" b="1" dirty="0">
                <a:solidFill>
                  <a:srgbClr val="0000FF"/>
                </a:solidFill>
              </a:rPr>
              <a:t> Teresa </a:t>
            </a:r>
            <a:r>
              <a:rPr lang="vi-VN" sz="4800" b="1" dirty="0" err="1">
                <a:solidFill>
                  <a:srgbClr val="0000FF"/>
                </a:solidFill>
              </a:rPr>
              <a:t>Pampuro</a:t>
            </a:r>
            <a:endParaRPr lang="en-US" sz="4800" b="1" dirty="0">
              <a:solidFill>
                <a:srgbClr val="0000FF"/>
              </a:solidFill>
            </a:endParaRPr>
          </a:p>
        </p:txBody>
      </p:sp>
      <p:sp>
        <p:nvSpPr>
          <p:cNvPr id="6150" name="Oval 6"/>
          <p:cNvSpPr>
            <a:spLocks noChangeArrowheads="1"/>
          </p:cNvSpPr>
          <p:nvPr/>
        </p:nvSpPr>
        <p:spPr bwMode="auto">
          <a:xfrm>
            <a:off x="876300" y="4343400"/>
            <a:ext cx="609600" cy="609600"/>
          </a:xfrm>
          <a:prstGeom prst="ellipse">
            <a:avLst/>
          </a:prstGeom>
          <a:solidFill>
            <a:srgbClr val="FEF9EC"/>
          </a:solidFill>
          <a:ln w="9525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000" b="1" dirty="0">
                <a:solidFill>
                  <a:prstClr val="black"/>
                </a:solidFill>
              </a:rPr>
              <a:t>B</a:t>
            </a:r>
          </a:p>
        </p:txBody>
      </p:sp>
      <p:sp>
        <p:nvSpPr>
          <p:cNvPr id="6151" name="Line 7"/>
          <p:cNvSpPr>
            <a:spLocks noChangeShapeType="1"/>
          </p:cNvSpPr>
          <p:nvPr/>
        </p:nvSpPr>
        <p:spPr bwMode="auto">
          <a:xfrm>
            <a:off x="-38100" y="4648200"/>
            <a:ext cx="914400" cy="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152" name="AutoShape 8"/>
          <p:cNvSpPr>
            <a:spLocks noChangeArrowheads="1"/>
          </p:cNvSpPr>
          <p:nvPr/>
        </p:nvSpPr>
        <p:spPr bwMode="auto">
          <a:xfrm>
            <a:off x="1485900" y="2705562"/>
            <a:ext cx="8142193" cy="1116852"/>
          </a:xfrm>
          <a:prstGeom prst="roundRect">
            <a:avLst>
              <a:gd name="adj" fmla="val 16667"/>
            </a:avLst>
          </a:prstGeom>
          <a:solidFill>
            <a:srgbClr val="EB95D4"/>
          </a:solidFill>
          <a:ln w="9525" cmpd="sng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vi-VN" sz="4800" b="1" dirty="0" err="1">
                <a:solidFill>
                  <a:srgbClr val="0000FF"/>
                </a:solidFill>
              </a:rPr>
              <a:t>Chị</a:t>
            </a:r>
            <a:r>
              <a:rPr lang="vi-VN" sz="4800" b="1" dirty="0">
                <a:solidFill>
                  <a:srgbClr val="0000FF"/>
                </a:solidFill>
              </a:rPr>
              <a:t> </a:t>
            </a:r>
            <a:r>
              <a:rPr lang="vi-VN" sz="4800" b="1" dirty="0" err="1">
                <a:solidFill>
                  <a:srgbClr val="0000FF"/>
                </a:solidFill>
              </a:rPr>
              <a:t>Petronilla</a:t>
            </a:r>
            <a:endParaRPr lang="en-US" sz="4800" b="1" dirty="0">
              <a:solidFill>
                <a:srgbClr val="0000FF"/>
              </a:solidFill>
            </a:endParaRPr>
          </a:p>
        </p:txBody>
      </p:sp>
      <p:sp>
        <p:nvSpPr>
          <p:cNvPr id="6153" name="Oval 9"/>
          <p:cNvSpPr>
            <a:spLocks noChangeArrowheads="1"/>
          </p:cNvSpPr>
          <p:nvPr/>
        </p:nvSpPr>
        <p:spPr bwMode="auto">
          <a:xfrm>
            <a:off x="876300" y="2959100"/>
            <a:ext cx="609600" cy="609600"/>
          </a:xfrm>
          <a:prstGeom prst="ellipse">
            <a:avLst/>
          </a:prstGeom>
          <a:solidFill>
            <a:srgbClr val="FEF9EC"/>
          </a:solidFill>
          <a:ln w="9525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000" b="1" dirty="0">
                <a:solidFill>
                  <a:prstClr val="black"/>
                </a:solidFill>
              </a:rPr>
              <a:t>A</a:t>
            </a:r>
          </a:p>
        </p:txBody>
      </p:sp>
      <p:sp>
        <p:nvSpPr>
          <p:cNvPr id="6154" name="Line 10"/>
          <p:cNvSpPr>
            <a:spLocks noChangeShapeType="1"/>
          </p:cNvSpPr>
          <p:nvPr/>
        </p:nvSpPr>
        <p:spPr bwMode="auto">
          <a:xfrm>
            <a:off x="-38100" y="3263900"/>
            <a:ext cx="914400" cy="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grpSp>
        <p:nvGrpSpPr>
          <p:cNvPr id="28" name="Group 83"/>
          <p:cNvGrpSpPr/>
          <p:nvPr/>
        </p:nvGrpSpPr>
        <p:grpSpPr>
          <a:xfrm>
            <a:off x="419100" y="529276"/>
            <a:ext cx="1524000" cy="1219103"/>
            <a:chOff x="838199" y="3962401"/>
            <a:chExt cx="5686425" cy="875887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grpSpPr>
        <p:sp>
          <p:nvSpPr>
            <p:cNvPr id="29" name="Rectangle 17"/>
            <p:cNvSpPr>
              <a:spLocks noChangeArrowheads="1"/>
            </p:cNvSpPr>
            <p:nvPr/>
          </p:nvSpPr>
          <p:spPr bwMode="gray">
            <a:xfrm>
              <a:off x="838199" y="4038601"/>
              <a:ext cx="5686425" cy="720725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endParaRPr lang="en-US" dirty="0">
                <a:solidFill>
                  <a:prstClr val="black"/>
                </a:solidFill>
              </a:endParaRPr>
            </a:p>
          </p:txBody>
        </p:sp>
        <p:grpSp>
          <p:nvGrpSpPr>
            <p:cNvPr id="30" name="Group 18"/>
            <p:cNvGrpSpPr>
              <a:grpSpLocks/>
            </p:cNvGrpSpPr>
            <p:nvPr/>
          </p:nvGrpSpPr>
          <p:grpSpPr bwMode="auto">
            <a:xfrm>
              <a:off x="1371610" y="3962401"/>
              <a:ext cx="5146125" cy="875887"/>
              <a:chOff x="3552" y="3339"/>
              <a:chExt cx="1930" cy="339"/>
            </a:xfrm>
            <a:grpFill/>
          </p:grpSpPr>
          <p:grpSp>
            <p:nvGrpSpPr>
              <p:cNvPr id="31" name="Group 19"/>
              <p:cNvGrpSpPr>
                <a:grpSpLocks/>
              </p:cNvGrpSpPr>
              <p:nvPr/>
            </p:nvGrpSpPr>
            <p:grpSpPr bwMode="auto">
              <a:xfrm>
                <a:off x="3552" y="3339"/>
                <a:ext cx="440" cy="339"/>
                <a:chOff x="2016" y="1920"/>
                <a:chExt cx="1793" cy="1453"/>
              </a:xfrm>
              <a:grpFill/>
            </p:grpSpPr>
            <p:sp>
              <p:nvSpPr>
                <p:cNvPr id="33" name="Oval 20"/>
                <p:cNvSpPr>
                  <a:spLocks noChangeArrowheads="1"/>
                </p:cNvSpPr>
                <p:nvPr/>
              </p:nvSpPr>
              <p:spPr bwMode="gray">
                <a:xfrm>
                  <a:off x="2016" y="1920"/>
                  <a:ext cx="1793" cy="1453"/>
                </a:xfrm>
                <a:prstGeom prst="ellipse">
                  <a:avLst/>
                </a:prstGeom>
                <a:ln>
                  <a:headEnd/>
                  <a:tailEnd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4" name="Freeform 21"/>
                <p:cNvSpPr>
                  <a:spLocks/>
                </p:cNvSpPr>
                <p:nvPr/>
              </p:nvSpPr>
              <p:spPr bwMode="gray">
                <a:xfrm>
                  <a:off x="2249" y="1967"/>
                  <a:ext cx="1296" cy="634"/>
                </a:xfrm>
                <a:custGeom>
                  <a:avLst/>
                  <a:gdLst/>
                  <a:ahLst/>
                  <a:cxnLst>
                    <a:cxn ang="0">
                      <a:pos x="1301" y="401"/>
                    </a:cxn>
                    <a:cxn ang="0">
                      <a:pos x="1317" y="442"/>
                    </a:cxn>
                    <a:cxn ang="0">
                      <a:pos x="1321" y="481"/>
                    </a:cxn>
                    <a:cxn ang="0">
                      <a:pos x="1315" y="516"/>
                    </a:cxn>
                    <a:cxn ang="0">
                      <a:pos x="1298" y="550"/>
                    </a:cxn>
                    <a:cxn ang="0">
                      <a:pos x="1272" y="579"/>
                    </a:cxn>
                    <a:cxn ang="0">
                      <a:pos x="1239" y="604"/>
                    </a:cxn>
                    <a:cxn ang="0">
                      <a:pos x="1196" y="628"/>
                    </a:cxn>
                    <a:cxn ang="0">
                      <a:pos x="1147" y="649"/>
                    </a:cxn>
                    <a:cxn ang="0">
                      <a:pos x="1092" y="667"/>
                    </a:cxn>
                    <a:cxn ang="0">
                      <a:pos x="1031" y="683"/>
                    </a:cxn>
                    <a:cxn ang="0">
                      <a:pos x="967" y="694"/>
                    </a:cxn>
                    <a:cxn ang="0">
                      <a:pos x="896" y="704"/>
                    </a:cxn>
                    <a:cxn ang="0">
                      <a:pos x="824" y="710"/>
                    </a:cxn>
                    <a:cxn ang="0">
                      <a:pos x="795" y="712"/>
                    </a:cxn>
                    <a:cxn ang="0">
                      <a:pos x="476" y="712"/>
                    </a:cxn>
                    <a:cxn ang="0">
                      <a:pos x="472" y="712"/>
                    </a:cxn>
                    <a:cxn ang="0">
                      <a:pos x="409" y="708"/>
                    </a:cxn>
                    <a:cxn ang="0">
                      <a:pos x="348" y="704"/>
                    </a:cxn>
                    <a:cxn ang="0">
                      <a:pos x="290" y="696"/>
                    </a:cxn>
                    <a:cxn ang="0">
                      <a:pos x="235" y="689"/>
                    </a:cxn>
                    <a:cxn ang="0">
                      <a:pos x="186" y="677"/>
                    </a:cxn>
                    <a:cxn ang="0">
                      <a:pos x="141" y="663"/>
                    </a:cxn>
                    <a:cxn ang="0">
                      <a:pos x="102" y="648"/>
                    </a:cxn>
                    <a:cxn ang="0">
                      <a:pos x="67" y="630"/>
                    </a:cxn>
                    <a:cxn ang="0">
                      <a:pos x="39" y="608"/>
                    </a:cxn>
                    <a:cxn ang="0">
                      <a:pos x="18" y="583"/>
                    </a:cxn>
                    <a:cxn ang="0">
                      <a:pos x="6" y="554"/>
                    </a:cxn>
                    <a:cxn ang="0">
                      <a:pos x="0" y="524"/>
                    </a:cxn>
                    <a:cxn ang="0">
                      <a:pos x="0" y="520"/>
                    </a:cxn>
                    <a:cxn ang="0">
                      <a:pos x="4" y="487"/>
                    </a:cxn>
                    <a:cxn ang="0">
                      <a:pos x="16" y="446"/>
                    </a:cxn>
                    <a:cxn ang="0">
                      <a:pos x="51" y="370"/>
                    </a:cxn>
                    <a:cxn ang="0">
                      <a:pos x="94" y="299"/>
                    </a:cxn>
                    <a:cxn ang="0">
                      <a:pos x="147" y="235"/>
                    </a:cxn>
                    <a:cxn ang="0">
                      <a:pos x="204" y="176"/>
                    </a:cxn>
                    <a:cxn ang="0">
                      <a:pos x="270" y="125"/>
                    </a:cxn>
                    <a:cxn ang="0">
                      <a:pos x="341" y="82"/>
                    </a:cxn>
                    <a:cxn ang="0">
                      <a:pos x="415" y="47"/>
                    </a:cxn>
                    <a:cxn ang="0">
                      <a:pos x="497" y="21"/>
                    </a:cxn>
                    <a:cxn ang="0">
                      <a:pos x="581" y="6"/>
                    </a:cxn>
                    <a:cxn ang="0">
                      <a:pos x="667" y="0"/>
                    </a:cxn>
                    <a:cxn ang="0">
                      <a:pos x="667" y="0"/>
                    </a:cxn>
                    <a:cxn ang="0">
                      <a:pos x="759" y="6"/>
                    </a:cxn>
                    <a:cxn ang="0">
                      <a:pos x="847" y="23"/>
                    </a:cxn>
                    <a:cxn ang="0">
                      <a:pos x="932" y="53"/>
                    </a:cxn>
                    <a:cxn ang="0">
                      <a:pos x="1010" y="90"/>
                    </a:cxn>
                    <a:cxn ang="0">
                      <a:pos x="1082" y="137"/>
                    </a:cxn>
                    <a:cxn ang="0">
                      <a:pos x="1149" y="194"/>
                    </a:cxn>
                    <a:cxn ang="0">
                      <a:pos x="1208" y="256"/>
                    </a:cxn>
                    <a:cxn ang="0">
                      <a:pos x="1258" y="325"/>
                    </a:cxn>
                    <a:cxn ang="0">
                      <a:pos x="1301" y="401"/>
                    </a:cxn>
                    <a:cxn ang="0">
                      <a:pos x="1301" y="401"/>
                    </a:cxn>
                  </a:cxnLst>
                  <a:rect l="0" t="0" r="r" b="b"/>
                  <a:pathLst>
                    <a:path w="1321" h="712">
                      <a:moveTo>
                        <a:pt x="1301" y="401"/>
                      </a:moveTo>
                      <a:lnTo>
                        <a:pt x="1317" y="442"/>
                      </a:lnTo>
                      <a:lnTo>
                        <a:pt x="1321" y="481"/>
                      </a:lnTo>
                      <a:lnTo>
                        <a:pt x="1315" y="516"/>
                      </a:lnTo>
                      <a:lnTo>
                        <a:pt x="1298" y="550"/>
                      </a:lnTo>
                      <a:lnTo>
                        <a:pt x="1272" y="579"/>
                      </a:lnTo>
                      <a:lnTo>
                        <a:pt x="1239" y="604"/>
                      </a:lnTo>
                      <a:lnTo>
                        <a:pt x="1196" y="628"/>
                      </a:lnTo>
                      <a:lnTo>
                        <a:pt x="1147" y="649"/>
                      </a:lnTo>
                      <a:lnTo>
                        <a:pt x="1092" y="667"/>
                      </a:lnTo>
                      <a:lnTo>
                        <a:pt x="1031" y="683"/>
                      </a:lnTo>
                      <a:lnTo>
                        <a:pt x="967" y="694"/>
                      </a:lnTo>
                      <a:lnTo>
                        <a:pt x="896" y="704"/>
                      </a:lnTo>
                      <a:lnTo>
                        <a:pt x="824" y="710"/>
                      </a:lnTo>
                      <a:lnTo>
                        <a:pt x="795" y="712"/>
                      </a:lnTo>
                      <a:lnTo>
                        <a:pt x="476" y="712"/>
                      </a:lnTo>
                      <a:lnTo>
                        <a:pt x="472" y="712"/>
                      </a:lnTo>
                      <a:lnTo>
                        <a:pt x="409" y="708"/>
                      </a:lnTo>
                      <a:lnTo>
                        <a:pt x="348" y="704"/>
                      </a:lnTo>
                      <a:lnTo>
                        <a:pt x="290" y="696"/>
                      </a:lnTo>
                      <a:lnTo>
                        <a:pt x="235" y="689"/>
                      </a:lnTo>
                      <a:lnTo>
                        <a:pt x="186" y="677"/>
                      </a:lnTo>
                      <a:lnTo>
                        <a:pt x="141" y="663"/>
                      </a:lnTo>
                      <a:lnTo>
                        <a:pt x="102" y="648"/>
                      </a:lnTo>
                      <a:lnTo>
                        <a:pt x="67" y="630"/>
                      </a:lnTo>
                      <a:lnTo>
                        <a:pt x="39" y="608"/>
                      </a:lnTo>
                      <a:lnTo>
                        <a:pt x="18" y="583"/>
                      </a:lnTo>
                      <a:lnTo>
                        <a:pt x="6" y="554"/>
                      </a:lnTo>
                      <a:lnTo>
                        <a:pt x="0" y="524"/>
                      </a:lnTo>
                      <a:lnTo>
                        <a:pt x="0" y="520"/>
                      </a:lnTo>
                      <a:lnTo>
                        <a:pt x="4" y="487"/>
                      </a:lnTo>
                      <a:lnTo>
                        <a:pt x="16" y="446"/>
                      </a:lnTo>
                      <a:lnTo>
                        <a:pt x="51" y="370"/>
                      </a:lnTo>
                      <a:lnTo>
                        <a:pt x="94" y="299"/>
                      </a:lnTo>
                      <a:lnTo>
                        <a:pt x="147" y="235"/>
                      </a:lnTo>
                      <a:lnTo>
                        <a:pt x="204" y="176"/>
                      </a:lnTo>
                      <a:lnTo>
                        <a:pt x="270" y="125"/>
                      </a:lnTo>
                      <a:lnTo>
                        <a:pt x="341" y="82"/>
                      </a:lnTo>
                      <a:lnTo>
                        <a:pt x="415" y="47"/>
                      </a:lnTo>
                      <a:lnTo>
                        <a:pt x="497" y="21"/>
                      </a:lnTo>
                      <a:lnTo>
                        <a:pt x="581" y="6"/>
                      </a:lnTo>
                      <a:lnTo>
                        <a:pt x="667" y="0"/>
                      </a:lnTo>
                      <a:lnTo>
                        <a:pt x="667" y="0"/>
                      </a:lnTo>
                      <a:lnTo>
                        <a:pt x="759" y="6"/>
                      </a:lnTo>
                      <a:lnTo>
                        <a:pt x="847" y="23"/>
                      </a:lnTo>
                      <a:lnTo>
                        <a:pt x="932" y="53"/>
                      </a:lnTo>
                      <a:lnTo>
                        <a:pt x="1010" y="90"/>
                      </a:lnTo>
                      <a:lnTo>
                        <a:pt x="1082" y="137"/>
                      </a:lnTo>
                      <a:lnTo>
                        <a:pt x="1149" y="194"/>
                      </a:lnTo>
                      <a:lnTo>
                        <a:pt x="1208" y="256"/>
                      </a:lnTo>
                      <a:lnTo>
                        <a:pt x="1258" y="325"/>
                      </a:lnTo>
                      <a:lnTo>
                        <a:pt x="1301" y="401"/>
                      </a:lnTo>
                      <a:lnTo>
                        <a:pt x="1301" y="401"/>
                      </a:lnTo>
                      <a:close/>
                    </a:path>
                  </a:pathLst>
                </a:custGeom>
                <a:ln>
                  <a:headEnd/>
                  <a:tailEnd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32" name="Text Box 22"/>
              <p:cNvSpPr txBox="1">
                <a:spLocks noChangeArrowheads="1"/>
              </p:cNvSpPr>
              <p:nvPr/>
            </p:nvSpPr>
            <p:spPr bwMode="gray">
              <a:xfrm>
                <a:off x="3672" y="3441"/>
                <a:ext cx="1810" cy="128"/>
              </a:xfrm>
              <a:prstGeom prst="rect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sz="2400" b="1" dirty="0" err="1">
                    <a:ln w="12700">
                      <a:solidFill>
                        <a:srgbClr val="1F497D">
                          <a:satMod val="155000"/>
                        </a:srgbClr>
                      </a:solidFill>
                      <a:prstDash val="solid"/>
                    </a:ln>
                    <a:solidFill>
                      <a:srgbClr val="EEECE1">
                        <a:tint val="85000"/>
                        <a:satMod val="155000"/>
                      </a:srgb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</a:rPr>
                  <a:t>Câu</a:t>
                </a:r>
                <a:r>
                  <a:rPr lang="en-US" sz="2400" b="1" dirty="0">
                    <a:ln w="12700">
                      <a:solidFill>
                        <a:srgbClr val="1F497D">
                          <a:satMod val="155000"/>
                        </a:srgbClr>
                      </a:solidFill>
                      <a:prstDash val="solid"/>
                    </a:ln>
                    <a:solidFill>
                      <a:srgbClr val="EEECE1">
                        <a:tint val="85000"/>
                        <a:satMod val="155000"/>
                      </a:srgb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</a:rPr>
                  <a:t> 15</a:t>
                </a:r>
              </a:p>
            </p:txBody>
          </p:sp>
        </p:grp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ABC6442B-9FF8-4897-9830-94C9658787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2769" y="2432028"/>
            <a:ext cx="1911372" cy="19113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B85D880-0023-4880-8EF8-680BDF47E5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0127" y="4577864"/>
            <a:ext cx="1871146" cy="17520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1" name="3D Model 50" descr="Smiling Face With Sunglasses Emoji">
                <a:extLst>
                  <a:ext uri="{FF2B5EF4-FFF2-40B4-BE49-F238E27FC236}">
                    <a16:creationId xmlns:a16="http://schemas.microsoft.com/office/drawing/2014/main" id="{537BD112-5EB9-48A0-8AF2-6EB8D5E39D4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997746" y="275401"/>
              <a:ext cx="1759931" cy="1417457"/>
            </p:xfrm>
            <a:graphic>
              <a:graphicData uri="http://schemas.microsoft.com/office/drawing/2017/model3d">
                <am3d:model3d r:embed="rId7">
                  <am3d:spPr>
                    <a:xfrm>
                      <a:off x="0" y="0"/>
                      <a:ext cx="1759931" cy="1417457"/>
                    </a:xfrm>
                    <a:prstGeom prst="rect">
                      <a:avLst/>
                    </a:prstGeom>
                  </am3d:spPr>
                  <am3d:camera>
                    <am3d:pos x="0" y="0" z="7833415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8884" d="1000000"/>
                    <am3d:preTrans dx="1832" dy="-16799170" dz="-1200816"/>
                    <am3d:scale>
                      <am3d:sx n="1000000" d="1000000"/>
                      <am3d:sy n="1000000" d="1000000"/>
                      <am3d:sz n="1000000" d="1000000"/>
                    </am3d:scale>
                    <am3d:rot ax="715306" ay="-905284" az="-188744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259708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1" name="3D Model 50" descr="Smiling Face With Sunglasses Emoji">
                <a:extLst>
                  <a:ext uri="{FF2B5EF4-FFF2-40B4-BE49-F238E27FC236}">
                    <a16:creationId xmlns:a16="http://schemas.microsoft.com/office/drawing/2014/main" id="{537BD112-5EB9-48A0-8AF2-6EB8D5E39D4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997746" y="275401"/>
                <a:ext cx="1759931" cy="1417457"/>
              </a:xfrm>
              <a:prstGeom prst="rect">
                <a:avLst/>
              </a:prstGeom>
            </p:spPr>
          </p:pic>
        </mc:Fallback>
      </mc:AlternateContent>
      <p:sp>
        <p:nvSpPr>
          <p:cNvPr id="23" name="AutoShape 10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FE9C87FD-BEC4-1E38-EB68-440ED750B7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86941" y="6272226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59720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withGroup">
                            <p:stCondLst>
                              <p:cond delay="3000"/>
                            </p:stCondLst>
                            <p:childTnLst>
                              <p:par>
                                <p:cTn id="54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2000" fill="hold"/>
                                        <p:tgtEl>
                                          <p:spTgt spid="615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07 0.00416 L -0.0625 -0.00348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28" y="-394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146" grpId="0" animBg="1" autoUpdateAnimBg="0"/>
      <p:bldP spid="6147" grpId="0" animBg="1" autoUpdateAnimBg="0"/>
      <p:bldP spid="6148" grpId="0" animBg="1"/>
      <p:bldP spid="6149" grpId="0" animBg="1" autoUpdateAnimBg="0"/>
      <p:bldP spid="6150" grpId="0" animBg="1" autoUpdateAnimBg="0"/>
      <p:bldP spid="6151" grpId="0" animBg="1"/>
      <p:bldP spid="6152" grpId="0" animBg="1" autoUpdateAnimBg="0"/>
      <p:bldP spid="6152" grpId="1" animBg="1"/>
      <p:bldP spid="6152" grpId="2" animBg="1"/>
      <p:bldP spid="6153" grpId="0" animBg="1" autoUpdateAnimBg="0"/>
      <p:bldP spid="6153" grpId="1" animBg="1"/>
      <p:bldP spid="6154" grpId="0" animBg="1"/>
      <p:bldP spid="6154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869538" y="412904"/>
            <a:ext cx="8288637" cy="191137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3600" b="1">
                <a:solidFill>
                  <a:srgbClr val="FF0000"/>
                </a:solidFill>
                <a:ea typeface="Times" pitchFamily="34" charset="0"/>
                <a:cs typeface="Times" pitchFamily="34" charset="0"/>
              </a:rPr>
              <a:t>Có những linh mục trong thời gian đó đã hoàn toàn hiến thân cho phần rỗi các thanh thiếu niên </a:t>
            </a:r>
            <a:endParaRPr lang="vi-VN" sz="3600" b="1" dirty="0">
              <a:solidFill>
                <a:srgbClr val="FF0000"/>
              </a:solidFill>
              <a:ea typeface="Times" pitchFamily="34" charset="0"/>
              <a:cs typeface="Times" pitchFamily="34" charset="0"/>
            </a:endParaRPr>
          </a:p>
        </p:txBody>
      </p:sp>
      <p:sp>
        <p:nvSpPr>
          <p:cNvPr id="6146" name="AutoShape 2"/>
          <p:cNvSpPr>
            <a:spLocks noChangeArrowheads="1"/>
          </p:cNvSpPr>
          <p:nvPr/>
        </p:nvSpPr>
        <p:spPr bwMode="auto">
          <a:xfrm>
            <a:off x="1485900" y="5549900"/>
            <a:ext cx="8142193" cy="989026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9525" cmpd="sng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" sz="4800" b="1" dirty="0">
                <a:solidFill>
                  <a:srgbClr val="0000FF"/>
                </a:solidFill>
              </a:rPr>
              <a:t>Don </a:t>
            </a:r>
            <a:r>
              <a:rPr lang="es-ES" sz="4800" b="1" dirty="0" err="1">
                <a:solidFill>
                  <a:srgbClr val="0000FF"/>
                </a:solidFill>
              </a:rPr>
              <a:t>Pestarino</a:t>
            </a:r>
            <a:endParaRPr lang="en-US" sz="4800" b="1" dirty="0">
              <a:solidFill>
                <a:srgbClr val="0000FF"/>
              </a:solidFill>
            </a:endParaRPr>
          </a:p>
        </p:txBody>
      </p:sp>
      <p:sp>
        <p:nvSpPr>
          <p:cNvPr id="6147" name="Oval 3"/>
          <p:cNvSpPr>
            <a:spLocks noChangeArrowheads="1"/>
          </p:cNvSpPr>
          <p:nvPr/>
        </p:nvSpPr>
        <p:spPr bwMode="auto">
          <a:xfrm>
            <a:off x="876300" y="5549900"/>
            <a:ext cx="609600" cy="609600"/>
          </a:xfrm>
          <a:prstGeom prst="ellipse">
            <a:avLst/>
          </a:prstGeom>
          <a:solidFill>
            <a:srgbClr val="FEF9EC"/>
          </a:solidFill>
          <a:ln w="9525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000" b="1">
                <a:solidFill>
                  <a:prstClr val="black"/>
                </a:solidFill>
              </a:rPr>
              <a:t>C</a:t>
            </a:r>
          </a:p>
        </p:txBody>
      </p:sp>
      <p:sp>
        <p:nvSpPr>
          <p:cNvPr id="6148" name="Line 4"/>
          <p:cNvSpPr>
            <a:spLocks noChangeShapeType="1"/>
          </p:cNvSpPr>
          <p:nvPr/>
        </p:nvSpPr>
        <p:spPr bwMode="auto">
          <a:xfrm>
            <a:off x="-38100" y="5854700"/>
            <a:ext cx="914400" cy="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149" name="AutoShape 5"/>
          <p:cNvSpPr>
            <a:spLocks noChangeArrowheads="1"/>
          </p:cNvSpPr>
          <p:nvPr/>
        </p:nvSpPr>
        <p:spPr bwMode="auto">
          <a:xfrm>
            <a:off x="1485900" y="4203700"/>
            <a:ext cx="8142193" cy="989026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9525" cmpd="sng">
            <a:solidFill>
              <a:schemeClr val="accent2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vi-VN" sz="4800" b="1" dirty="0">
                <a:solidFill>
                  <a:srgbClr val="0000FF"/>
                </a:solidFill>
              </a:rPr>
              <a:t>Don </a:t>
            </a:r>
            <a:r>
              <a:rPr lang="vi-VN" sz="4800" b="1" dirty="0" err="1">
                <a:solidFill>
                  <a:srgbClr val="0000FF"/>
                </a:solidFill>
              </a:rPr>
              <a:t>Bosco</a:t>
            </a:r>
            <a:endParaRPr lang="en-US" sz="4800" b="1" dirty="0">
              <a:solidFill>
                <a:srgbClr val="0000FF"/>
              </a:solidFill>
            </a:endParaRPr>
          </a:p>
        </p:txBody>
      </p:sp>
      <p:sp>
        <p:nvSpPr>
          <p:cNvPr id="6150" name="Oval 6"/>
          <p:cNvSpPr>
            <a:spLocks noChangeArrowheads="1"/>
          </p:cNvSpPr>
          <p:nvPr/>
        </p:nvSpPr>
        <p:spPr bwMode="auto">
          <a:xfrm>
            <a:off x="876300" y="4343400"/>
            <a:ext cx="609600" cy="609600"/>
          </a:xfrm>
          <a:prstGeom prst="ellipse">
            <a:avLst/>
          </a:prstGeom>
          <a:solidFill>
            <a:srgbClr val="FEF9EC"/>
          </a:solidFill>
          <a:ln w="9525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000" b="1" dirty="0">
                <a:solidFill>
                  <a:prstClr val="black"/>
                </a:solidFill>
              </a:rPr>
              <a:t>B</a:t>
            </a:r>
          </a:p>
        </p:txBody>
      </p:sp>
      <p:sp>
        <p:nvSpPr>
          <p:cNvPr id="6151" name="Line 7"/>
          <p:cNvSpPr>
            <a:spLocks noChangeShapeType="1"/>
          </p:cNvSpPr>
          <p:nvPr/>
        </p:nvSpPr>
        <p:spPr bwMode="auto">
          <a:xfrm>
            <a:off x="-38100" y="4648200"/>
            <a:ext cx="914400" cy="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152" name="AutoShape 8"/>
          <p:cNvSpPr>
            <a:spLocks noChangeArrowheads="1"/>
          </p:cNvSpPr>
          <p:nvPr/>
        </p:nvSpPr>
        <p:spPr bwMode="auto">
          <a:xfrm>
            <a:off x="1485900" y="2705562"/>
            <a:ext cx="8142193" cy="1116852"/>
          </a:xfrm>
          <a:prstGeom prst="roundRect">
            <a:avLst>
              <a:gd name="adj" fmla="val 16667"/>
            </a:avLst>
          </a:prstGeom>
          <a:solidFill>
            <a:srgbClr val="EB95D4"/>
          </a:solidFill>
          <a:ln w="9525" cmpd="sng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vi-VN" sz="4800" b="1" dirty="0">
                <a:solidFill>
                  <a:srgbClr val="0000FF"/>
                </a:solidFill>
              </a:rPr>
              <a:t>Don </a:t>
            </a:r>
            <a:r>
              <a:rPr lang="vi-VN" sz="4800" b="1" dirty="0" err="1">
                <a:solidFill>
                  <a:srgbClr val="0000FF"/>
                </a:solidFill>
              </a:rPr>
              <a:t>Giuseppe</a:t>
            </a:r>
            <a:endParaRPr lang="en-US" sz="4800" b="1" dirty="0">
              <a:solidFill>
                <a:srgbClr val="0000FF"/>
              </a:solidFill>
            </a:endParaRPr>
          </a:p>
        </p:txBody>
      </p:sp>
      <p:sp>
        <p:nvSpPr>
          <p:cNvPr id="6153" name="Oval 9"/>
          <p:cNvSpPr>
            <a:spLocks noChangeArrowheads="1"/>
          </p:cNvSpPr>
          <p:nvPr/>
        </p:nvSpPr>
        <p:spPr bwMode="auto">
          <a:xfrm>
            <a:off x="876300" y="2959100"/>
            <a:ext cx="609600" cy="609600"/>
          </a:xfrm>
          <a:prstGeom prst="ellipse">
            <a:avLst/>
          </a:prstGeom>
          <a:solidFill>
            <a:srgbClr val="FEF9EC"/>
          </a:solidFill>
          <a:ln w="9525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000" b="1" dirty="0">
                <a:solidFill>
                  <a:prstClr val="black"/>
                </a:solidFill>
              </a:rPr>
              <a:t>A</a:t>
            </a:r>
          </a:p>
        </p:txBody>
      </p:sp>
      <p:sp>
        <p:nvSpPr>
          <p:cNvPr id="6154" name="Line 10"/>
          <p:cNvSpPr>
            <a:spLocks noChangeShapeType="1"/>
          </p:cNvSpPr>
          <p:nvPr/>
        </p:nvSpPr>
        <p:spPr bwMode="auto">
          <a:xfrm>
            <a:off x="-38100" y="3263900"/>
            <a:ext cx="914400" cy="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grpSp>
        <p:nvGrpSpPr>
          <p:cNvPr id="28" name="Group 83"/>
          <p:cNvGrpSpPr/>
          <p:nvPr/>
        </p:nvGrpSpPr>
        <p:grpSpPr>
          <a:xfrm>
            <a:off x="419100" y="529276"/>
            <a:ext cx="1524000" cy="1219103"/>
            <a:chOff x="838199" y="3962401"/>
            <a:chExt cx="5686425" cy="875887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grpSpPr>
        <p:sp>
          <p:nvSpPr>
            <p:cNvPr id="29" name="Rectangle 17"/>
            <p:cNvSpPr>
              <a:spLocks noChangeArrowheads="1"/>
            </p:cNvSpPr>
            <p:nvPr/>
          </p:nvSpPr>
          <p:spPr bwMode="gray">
            <a:xfrm>
              <a:off x="838199" y="4038601"/>
              <a:ext cx="5686425" cy="720725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endParaRPr lang="en-US" dirty="0">
                <a:solidFill>
                  <a:prstClr val="black"/>
                </a:solidFill>
              </a:endParaRPr>
            </a:p>
          </p:txBody>
        </p:sp>
        <p:grpSp>
          <p:nvGrpSpPr>
            <p:cNvPr id="30" name="Group 18"/>
            <p:cNvGrpSpPr>
              <a:grpSpLocks/>
            </p:cNvGrpSpPr>
            <p:nvPr/>
          </p:nvGrpSpPr>
          <p:grpSpPr bwMode="auto">
            <a:xfrm>
              <a:off x="1371610" y="3962401"/>
              <a:ext cx="5146125" cy="875887"/>
              <a:chOff x="3552" y="3339"/>
              <a:chExt cx="1930" cy="339"/>
            </a:xfrm>
            <a:grpFill/>
          </p:grpSpPr>
          <p:grpSp>
            <p:nvGrpSpPr>
              <p:cNvPr id="31" name="Group 19"/>
              <p:cNvGrpSpPr>
                <a:grpSpLocks/>
              </p:cNvGrpSpPr>
              <p:nvPr/>
            </p:nvGrpSpPr>
            <p:grpSpPr bwMode="auto">
              <a:xfrm>
                <a:off x="3552" y="3339"/>
                <a:ext cx="440" cy="339"/>
                <a:chOff x="2016" y="1920"/>
                <a:chExt cx="1793" cy="1453"/>
              </a:xfrm>
              <a:grpFill/>
            </p:grpSpPr>
            <p:sp>
              <p:nvSpPr>
                <p:cNvPr id="33" name="Oval 20"/>
                <p:cNvSpPr>
                  <a:spLocks noChangeArrowheads="1"/>
                </p:cNvSpPr>
                <p:nvPr/>
              </p:nvSpPr>
              <p:spPr bwMode="gray">
                <a:xfrm>
                  <a:off x="2016" y="1920"/>
                  <a:ext cx="1793" cy="1453"/>
                </a:xfrm>
                <a:prstGeom prst="ellipse">
                  <a:avLst/>
                </a:prstGeom>
                <a:ln>
                  <a:headEnd/>
                  <a:tailEnd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4" name="Freeform 21"/>
                <p:cNvSpPr>
                  <a:spLocks/>
                </p:cNvSpPr>
                <p:nvPr/>
              </p:nvSpPr>
              <p:spPr bwMode="gray">
                <a:xfrm>
                  <a:off x="2249" y="1967"/>
                  <a:ext cx="1296" cy="634"/>
                </a:xfrm>
                <a:custGeom>
                  <a:avLst/>
                  <a:gdLst/>
                  <a:ahLst/>
                  <a:cxnLst>
                    <a:cxn ang="0">
                      <a:pos x="1301" y="401"/>
                    </a:cxn>
                    <a:cxn ang="0">
                      <a:pos x="1317" y="442"/>
                    </a:cxn>
                    <a:cxn ang="0">
                      <a:pos x="1321" y="481"/>
                    </a:cxn>
                    <a:cxn ang="0">
                      <a:pos x="1315" y="516"/>
                    </a:cxn>
                    <a:cxn ang="0">
                      <a:pos x="1298" y="550"/>
                    </a:cxn>
                    <a:cxn ang="0">
                      <a:pos x="1272" y="579"/>
                    </a:cxn>
                    <a:cxn ang="0">
                      <a:pos x="1239" y="604"/>
                    </a:cxn>
                    <a:cxn ang="0">
                      <a:pos x="1196" y="628"/>
                    </a:cxn>
                    <a:cxn ang="0">
                      <a:pos x="1147" y="649"/>
                    </a:cxn>
                    <a:cxn ang="0">
                      <a:pos x="1092" y="667"/>
                    </a:cxn>
                    <a:cxn ang="0">
                      <a:pos x="1031" y="683"/>
                    </a:cxn>
                    <a:cxn ang="0">
                      <a:pos x="967" y="694"/>
                    </a:cxn>
                    <a:cxn ang="0">
                      <a:pos x="896" y="704"/>
                    </a:cxn>
                    <a:cxn ang="0">
                      <a:pos x="824" y="710"/>
                    </a:cxn>
                    <a:cxn ang="0">
                      <a:pos x="795" y="712"/>
                    </a:cxn>
                    <a:cxn ang="0">
                      <a:pos x="476" y="712"/>
                    </a:cxn>
                    <a:cxn ang="0">
                      <a:pos x="472" y="712"/>
                    </a:cxn>
                    <a:cxn ang="0">
                      <a:pos x="409" y="708"/>
                    </a:cxn>
                    <a:cxn ang="0">
                      <a:pos x="348" y="704"/>
                    </a:cxn>
                    <a:cxn ang="0">
                      <a:pos x="290" y="696"/>
                    </a:cxn>
                    <a:cxn ang="0">
                      <a:pos x="235" y="689"/>
                    </a:cxn>
                    <a:cxn ang="0">
                      <a:pos x="186" y="677"/>
                    </a:cxn>
                    <a:cxn ang="0">
                      <a:pos x="141" y="663"/>
                    </a:cxn>
                    <a:cxn ang="0">
                      <a:pos x="102" y="648"/>
                    </a:cxn>
                    <a:cxn ang="0">
                      <a:pos x="67" y="630"/>
                    </a:cxn>
                    <a:cxn ang="0">
                      <a:pos x="39" y="608"/>
                    </a:cxn>
                    <a:cxn ang="0">
                      <a:pos x="18" y="583"/>
                    </a:cxn>
                    <a:cxn ang="0">
                      <a:pos x="6" y="554"/>
                    </a:cxn>
                    <a:cxn ang="0">
                      <a:pos x="0" y="524"/>
                    </a:cxn>
                    <a:cxn ang="0">
                      <a:pos x="0" y="520"/>
                    </a:cxn>
                    <a:cxn ang="0">
                      <a:pos x="4" y="487"/>
                    </a:cxn>
                    <a:cxn ang="0">
                      <a:pos x="16" y="446"/>
                    </a:cxn>
                    <a:cxn ang="0">
                      <a:pos x="51" y="370"/>
                    </a:cxn>
                    <a:cxn ang="0">
                      <a:pos x="94" y="299"/>
                    </a:cxn>
                    <a:cxn ang="0">
                      <a:pos x="147" y="235"/>
                    </a:cxn>
                    <a:cxn ang="0">
                      <a:pos x="204" y="176"/>
                    </a:cxn>
                    <a:cxn ang="0">
                      <a:pos x="270" y="125"/>
                    </a:cxn>
                    <a:cxn ang="0">
                      <a:pos x="341" y="82"/>
                    </a:cxn>
                    <a:cxn ang="0">
                      <a:pos x="415" y="47"/>
                    </a:cxn>
                    <a:cxn ang="0">
                      <a:pos x="497" y="21"/>
                    </a:cxn>
                    <a:cxn ang="0">
                      <a:pos x="581" y="6"/>
                    </a:cxn>
                    <a:cxn ang="0">
                      <a:pos x="667" y="0"/>
                    </a:cxn>
                    <a:cxn ang="0">
                      <a:pos x="667" y="0"/>
                    </a:cxn>
                    <a:cxn ang="0">
                      <a:pos x="759" y="6"/>
                    </a:cxn>
                    <a:cxn ang="0">
                      <a:pos x="847" y="23"/>
                    </a:cxn>
                    <a:cxn ang="0">
                      <a:pos x="932" y="53"/>
                    </a:cxn>
                    <a:cxn ang="0">
                      <a:pos x="1010" y="90"/>
                    </a:cxn>
                    <a:cxn ang="0">
                      <a:pos x="1082" y="137"/>
                    </a:cxn>
                    <a:cxn ang="0">
                      <a:pos x="1149" y="194"/>
                    </a:cxn>
                    <a:cxn ang="0">
                      <a:pos x="1208" y="256"/>
                    </a:cxn>
                    <a:cxn ang="0">
                      <a:pos x="1258" y="325"/>
                    </a:cxn>
                    <a:cxn ang="0">
                      <a:pos x="1301" y="401"/>
                    </a:cxn>
                    <a:cxn ang="0">
                      <a:pos x="1301" y="401"/>
                    </a:cxn>
                  </a:cxnLst>
                  <a:rect l="0" t="0" r="r" b="b"/>
                  <a:pathLst>
                    <a:path w="1321" h="712">
                      <a:moveTo>
                        <a:pt x="1301" y="401"/>
                      </a:moveTo>
                      <a:lnTo>
                        <a:pt x="1317" y="442"/>
                      </a:lnTo>
                      <a:lnTo>
                        <a:pt x="1321" y="481"/>
                      </a:lnTo>
                      <a:lnTo>
                        <a:pt x="1315" y="516"/>
                      </a:lnTo>
                      <a:lnTo>
                        <a:pt x="1298" y="550"/>
                      </a:lnTo>
                      <a:lnTo>
                        <a:pt x="1272" y="579"/>
                      </a:lnTo>
                      <a:lnTo>
                        <a:pt x="1239" y="604"/>
                      </a:lnTo>
                      <a:lnTo>
                        <a:pt x="1196" y="628"/>
                      </a:lnTo>
                      <a:lnTo>
                        <a:pt x="1147" y="649"/>
                      </a:lnTo>
                      <a:lnTo>
                        <a:pt x="1092" y="667"/>
                      </a:lnTo>
                      <a:lnTo>
                        <a:pt x="1031" y="683"/>
                      </a:lnTo>
                      <a:lnTo>
                        <a:pt x="967" y="694"/>
                      </a:lnTo>
                      <a:lnTo>
                        <a:pt x="896" y="704"/>
                      </a:lnTo>
                      <a:lnTo>
                        <a:pt x="824" y="710"/>
                      </a:lnTo>
                      <a:lnTo>
                        <a:pt x="795" y="712"/>
                      </a:lnTo>
                      <a:lnTo>
                        <a:pt x="476" y="712"/>
                      </a:lnTo>
                      <a:lnTo>
                        <a:pt x="472" y="712"/>
                      </a:lnTo>
                      <a:lnTo>
                        <a:pt x="409" y="708"/>
                      </a:lnTo>
                      <a:lnTo>
                        <a:pt x="348" y="704"/>
                      </a:lnTo>
                      <a:lnTo>
                        <a:pt x="290" y="696"/>
                      </a:lnTo>
                      <a:lnTo>
                        <a:pt x="235" y="689"/>
                      </a:lnTo>
                      <a:lnTo>
                        <a:pt x="186" y="677"/>
                      </a:lnTo>
                      <a:lnTo>
                        <a:pt x="141" y="663"/>
                      </a:lnTo>
                      <a:lnTo>
                        <a:pt x="102" y="648"/>
                      </a:lnTo>
                      <a:lnTo>
                        <a:pt x="67" y="630"/>
                      </a:lnTo>
                      <a:lnTo>
                        <a:pt x="39" y="608"/>
                      </a:lnTo>
                      <a:lnTo>
                        <a:pt x="18" y="583"/>
                      </a:lnTo>
                      <a:lnTo>
                        <a:pt x="6" y="554"/>
                      </a:lnTo>
                      <a:lnTo>
                        <a:pt x="0" y="524"/>
                      </a:lnTo>
                      <a:lnTo>
                        <a:pt x="0" y="520"/>
                      </a:lnTo>
                      <a:lnTo>
                        <a:pt x="4" y="487"/>
                      </a:lnTo>
                      <a:lnTo>
                        <a:pt x="16" y="446"/>
                      </a:lnTo>
                      <a:lnTo>
                        <a:pt x="51" y="370"/>
                      </a:lnTo>
                      <a:lnTo>
                        <a:pt x="94" y="299"/>
                      </a:lnTo>
                      <a:lnTo>
                        <a:pt x="147" y="235"/>
                      </a:lnTo>
                      <a:lnTo>
                        <a:pt x="204" y="176"/>
                      </a:lnTo>
                      <a:lnTo>
                        <a:pt x="270" y="125"/>
                      </a:lnTo>
                      <a:lnTo>
                        <a:pt x="341" y="82"/>
                      </a:lnTo>
                      <a:lnTo>
                        <a:pt x="415" y="47"/>
                      </a:lnTo>
                      <a:lnTo>
                        <a:pt x="497" y="21"/>
                      </a:lnTo>
                      <a:lnTo>
                        <a:pt x="581" y="6"/>
                      </a:lnTo>
                      <a:lnTo>
                        <a:pt x="667" y="0"/>
                      </a:lnTo>
                      <a:lnTo>
                        <a:pt x="667" y="0"/>
                      </a:lnTo>
                      <a:lnTo>
                        <a:pt x="759" y="6"/>
                      </a:lnTo>
                      <a:lnTo>
                        <a:pt x="847" y="23"/>
                      </a:lnTo>
                      <a:lnTo>
                        <a:pt x="932" y="53"/>
                      </a:lnTo>
                      <a:lnTo>
                        <a:pt x="1010" y="90"/>
                      </a:lnTo>
                      <a:lnTo>
                        <a:pt x="1082" y="137"/>
                      </a:lnTo>
                      <a:lnTo>
                        <a:pt x="1149" y="194"/>
                      </a:lnTo>
                      <a:lnTo>
                        <a:pt x="1208" y="256"/>
                      </a:lnTo>
                      <a:lnTo>
                        <a:pt x="1258" y="325"/>
                      </a:lnTo>
                      <a:lnTo>
                        <a:pt x="1301" y="401"/>
                      </a:lnTo>
                      <a:lnTo>
                        <a:pt x="1301" y="401"/>
                      </a:lnTo>
                      <a:close/>
                    </a:path>
                  </a:pathLst>
                </a:custGeom>
                <a:ln>
                  <a:headEnd/>
                  <a:tailEnd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32" name="Text Box 22"/>
              <p:cNvSpPr txBox="1">
                <a:spLocks noChangeArrowheads="1"/>
              </p:cNvSpPr>
              <p:nvPr/>
            </p:nvSpPr>
            <p:spPr bwMode="gray">
              <a:xfrm>
                <a:off x="3672" y="3441"/>
                <a:ext cx="1810" cy="128"/>
              </a:xfrm>
              <a:prstGeom prst="rect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sz="2400" b="1" dirty="0" err="1">
                    <a:ln w="12700">
                      <a:solidFill>
                        <a:srgbClr val="1F497D">
                          <a:satMod val="155000"/>
                        </a:srgbClr>
                      </a:solidFill>
                      <a:prstDash val="solid"/>
                    </a:ln>
                    <a:solidFill>
                      <a:srgbClr val="EEECE1">
                        <a:tint val="85000"/>
                        <a:satMod val="155000"/>
                      </a:srgb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</a:rPr>
                  <a:t>Câu</a:t>
                </a:r>
                <a:r>
                  <a:rPr lang="en-US" sz="2400" b="1" dirty="0">
                    <a:ln w="12700">
                      <a:solidFill>
                        <a:srgbClr val="1F497D">
                          <a:satMod val="155000"/>
                        </a:srgbClr>
                      </a:solidFill>
                      <a:prstDash val="solid"/>
                    </a:ln>
                    <a:solidFill>
                      <a:srgbClr val="EEECE1">
                        <a:tint val="85000"/>
                        <a:satMod val="155000"/>
                      </a:srgb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</a:rPr>
                  <a:t> 16</a:t>
                </a:r>
              </a:p>
            </p:txBody>
          </p:sp>
        </p:grp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ABC6442B-9FF8-4897-9830-94C9658787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2769" y="2432028"/>
            <a:ext cx="1911372" cy="19113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B85D880-0023-4880-8EF8-680BDF47E5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0127" y="4577864"/>
            <a:ext cx="1871146" cy="17520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1" name="3D Model 50" descr="Smiling Face With Sunglasses Emoji">
                <a:extLst>
                  <a:ext uri="{FF2B5EF4-FFF2-40B4-BE49-F238E27FC236}">
                    <a16:creationId xmlns:a16="http://schemas.microsoft.com/office/drawing/2014/main" id="{537BD112-5EB9-48A0-8AF2-6EB8D5E39D4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997746" y="275401"/>
              <a:ext cx="1759931" cy="1417457"/>
            </p:xfrm>
            <a:graphic>
              <a:graphicData uri="http://schemas.microsoft.com/office/drawing/2017/model3d">
                <am3d:model3d r:embed="rId7">
                  <am3d:spPr>
                    <a:xfrm>
                      <a:off x="0" y="0"/>
                      <a:ext cx="1759931" cy="1417457"/>
                    </a:xfrm>
                    <a:prstGeom prst="rect">
                      <a:avLst/>
                    </a:prstGeom>
                  </am3d:spPr>
                  <am3d:camera>
                    <am3d:pos x="0" y="0" z="7833415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8884" d="1000000"/>
                    <am3d:preTrans dx="1832" dy="-16799170" dz="-1200816"/>
                    <am3d:scale>
                      <am3d:sx n="1000000" d="1000000"/>
                      <am3d:sy n="1000000" d="1000000"/>
                      <am3d:sz n="1000000" d="1000000"/>
                    </am3d:scale>
                    <am3d:rot ax="715306" ay="-905284" az="-188744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259708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1" name="3D Model 50" descr="Smiling Face With Sunglasses Emoji">
                <a:extLst>
                  <a:ext uri="{FF2B5EF4-FFF2-40B4-BE49-F238E27FC236}">
                    <a16:creationId xmlns:a16="http://schemas.microsoft.com/office/drawing/2014/main" id="{537BD112-5EB9-48A0-8AF2-6EB8D5E39D4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997746" y="275401"/>
                <a:ext cx="1759931" cy="1417457"/>
              </a:xfrm>
              <a:prstGeom prst="rect">
                <a:avLst/>
              </a:prstGeom>
            </p:spPr>
          </p:pic>
        </mc:Fallback>
      </mc:AlternateContent>
      <p:sp>
        <p:nvSpPr>
          <p:cNvPr id="23" name="AutoShape 10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AFCA8BD4-5901-065A-E9F9-A53A1EFEF5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86941" y="6272226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03646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withGroup">
                            <p:stCondLst>
                              <p:cond delay="3000"/>
                            </p:stCondLst>
                            <p:childTnLst>
                              <p:par>
                                <p:cTn id="54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2000" fill="hold"/>
                                        <p:tgtEl>
                                          <p:spTgt spid="61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22222E-6 L -0.05521 -0.00509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0" y="-255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146" grpId="0" animBg="1" autoUpdateAnimBg="0"/>
      <p:bldP spid="6147" grpId="0" animBg="1" autoUpdateAnimBg="0"/>
      <p:bldP spid="6148" grpId="0" animBg="1"/>
      <p:bldP spid="6149" grpId="0" animBg="1" autoUpdateAnimBg="0"/>
      <p:bldP spid="6149" grpId="1" animBg="1"/>
      <p:bldP spid="6149" grpId="2" animBg="1"/>
      <p:bldP spid="6150" grpId="0" animBg="1" autoUpdateAnimBg="0"/>
      <p:bldP spid="6150" grpId="1" animBg="1"/>
      <p:bldP spid="6151" grpId="0" animBg="1"/>
      <p:bldP spid="6151" grpId="1" animBg="1"/>
      <p:bldP spid="6152" grpId="0" animBg="1" autoUpdateAnimBg="0"/>
      <p:bldP spid="6153" grpId="0" animBg="1" autoUpdateAnimBg="0"/>
      <p:bldP spid="615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6" name="Picture 29" descr="Picture1"/>
          <p:cNvPicPr>
            <a:picLocks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6" y="755651"/>
            <a:ext cx="12173026" cy="12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1625340" y="3278414"/>
            <a:ext cx="7779917" cy="731520"/>
          </a:xfrm>
          <a:prstGeom prst="roundRect">
            <a:avLst>
              <a:gd name="adj" fmla="val 16667"/>
            </a:avLst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vi-VN" sz="3200" b="1" dirty="0" err="1">
                <a:solidFill>
                  <a:schemeClr val="bg1"/>
                </a:solidFill>
              </a:rPr>
              <a:t>Mornese</a:t>
            </a:r>
            <a:endParaRPr lang="en-US" sz="3200" b="1" dirty="0">
              <a:solidFill>
                <a:schemeClr val="bg1"/>
              </a:solidFill>
            </a:endParaRPr>
          </a:p>
        </p:txBody>
      </p:sp>
      <p:grpSp>
        <p:nvGrpSpPr>
          <p:cNvPr id="64" name="Group 63"/>
          <p:cNvGrpSpPr/>
          <p:nvPr/>
        </p:nvGrpSpPr>
        <p:grpSpPr>
          <a:xfrm>
            <a:off x="-44456" y="-85725"/>
            <a:ext cx="626494" cy="7162800"/>
            <a:chOff x="-44453" y="-85725"/>
            <a:chExt cx="626494" cy="7162800"/>
          </a:xfrm>
        </p:grpSpPr>
        <p:grpSp>
          <p:nvGrpSpPr>
            <p:cNvPr id="65" name="Group 51"/>
            <p:cNvGrpSpPr>
              <a:grpSpLocks/>
            </p:cNvGrpSpPr>
            <p:nvPr/>
          </p:nvGrpSpPr>
          <p:grpSpPr bwMode="auto">
            <a:xfrm>
              <a:off x="-12700" y="-85725"/>
              <a:ext cx="320675" cy="7162800"/>
              <a:chOff x="202295" y="-322943"/>
              <a:chExt cx="319314" cy="7180943"/>
            </a:xfrm>
          </p:grpSpPr>
          <p:sp>
            <p:nvSpPr>
              <p:cNvPr id="70" name="Rectangle 69"/>
              <p:cNvSpPr/>
              <p:nvPr/>
            </p:nvSpPr>
            <p:spPr bwMode="auto">
              <a:xfrm>
                <a:off x="202295" y="-322943"/>
                <a:ext cx="319314" cy="7166620"/>
              </a:xfrm>
              <a:prstGeom prst="rect">
                <a:avLst/>
              </a:prstGeom>
              <a:solidFill>
                <a:schemeClr val="tx2">
                  <a:lumMod val="95000"/>
                  <a:lumOff val="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sz="2000">
                  <a:latin typeface=".VnTime" pitchFamily="34" charset="0"/>
                </a:endParaRPr>
              </a:p>
            </p:txBody>
          </p:sp>
          <p:sp>
            <p:nvSpPr>
              <p:cNvPr id="71" name="Rectangle 10"/>
              <p:cNvSpPr>
                <a:spLocks noChangeArrowheads="1"/>
              </p:cNvSpPr>
              <p:nvPr/>
            </p:nvSpPr>
            <p:spPr bwMode="auto">
              <a:xfrm>
                <a:off x="238583" y="-322943"/>
                <a:ext cx="228600" cy="7166429"/>
              </a:xfrm>
              <a:prstGeom prst="rect">
                <a:avLst/>
              </a:prstGeom>
              <a:solidFill>
                <a:srgbClr val="0066FF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altLang="en-US" sz="2000">
                  <a:latin typeface=".VnTime" pitchFamily="34" charset="0"/>
                </a:endParaRPr>
              </a:p>
            </p:txBody>
          </p:sp>
          <p:sp>
            <p:nvSpPr>
              <p:cNvPr id="72" name="Rectangle 71"/>
              <p:cNvSpPr/>
              <p:nvPr/>
            </p:nvSpPr>
            <p:spPr bwMode="auto">
              <a:xfrm>
                <a:off x="324014" y="-308620"/>
                <a:ext cx="75877" cy="7166620"/>
              </a:xfrm>
              <a:prstGeom prst="rect">
                <a:avLst/>
              </a:prstGeom>
              <a:solidFill>
                <a:srgbClr val="A3C8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sz="2000">
                  <a:effectLst>
                    <a:glow rad="101600">
                      <a:schemeClr val="accent1">
                        <a:satMod val="175000"/>
                        <a:alpha val="40000"/>
                      </a:schemeClr>
                    </a:glow>
                  </a:effectLst>
                  <a:latin typeface=".VnTime" pitchFamily="34" charset="0"/>
                </a:endParaRPr>
              </a:p>
            </p:txBody>
          </p:sp>
        </p:grpSp>
        <p:pic>
          <p:nvPicPr>
            <p:cNvPr id="66" name="Picture 37" descr="Blue_chapterlist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4453" y="3482088"/>
              <a:ext cx="593725" cy="350838"/>
            </a:xfrm>
            <a:prstGeom prst="rect">
              <a:avLst/>
            </a:prstGeom>
            <a:noFill/>
            <a:ln>
              <a:noFill/>
            </a:ln>
            <a:effectLst>
              <a:outerShdw dist="107763" dir="189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" name="Picture 37" descr="Blue_chapterlist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209" y="4549685"/>
              <a:ext cx="593725" cy="350838"/>
            </a:xfrm>
            <a:prstGeom prst="rect">
              <a:avLst/>
            </a:prstGeom>
            <a:noFill/>
            <a:ln>
              <a:noFill/>
            </a:ln>
            <a:effectLst>
              <a:outerShdw dist="107763" dir="189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" name="Picture 37" descr="Blue_chapterlist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684" y="5488686"/>
              <a:ext cx="593725" cy="350838"/>
            </a:xfrm>
            <a:prstGeom prst="rect">
              <a:avLst/>
            </a:prstGeom>
            <a:noFill/>
            <a:ln>
              <a:noFill/>
            </a:ln>
            <a:effectLst>
              <a:outerShdw dist="107763" dir="189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1912381" y="1668539"/>
            <a:ext cx="7833376" cy="1173916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3600" b="1" dirty="0" err="1">
                <a:solidFill>
                  <a:schemeClr val="bg1"/>
                </a:solidFill>
              </a:rPr>
              <a:t>Hãy</a:t>
            </a:r>
            <a:r>
              <a:rPr lang="vi-VN" sz="3600" b="1" dirty="0">
                <a:solidFill>
                  <a:schemeClr val="bg1"/>
                </a:solidFill>
              </a:rPr>
              <a:t> cho </a:t>
            </a:r>
            <a:r>
              <a:rPr lang="vi-VN" sz="3600" b="1" dirty="0" err="1">
                <a:solidFill>
                  <a:schemeClr val="bg1"/>
                </a:solidFill>
              </a:rPr>
              <a:t>biết</a:t>
            </a:r>
            <a:r>
              <a:rPr lang="vi-VN" sz="3600" b="1" dirty="0">
                <a:solidFill>
                  <a:schemeClr val="bg1"/>
                </a:solidFill>
              </a:rPr>
              <a:t> </a:t>
            </a:r>
            <a:r>
              <a:rPr lang="vi-VN" sz="3600" b="1" dirty="0" err="1">
                <a:solidFill>
                  <a:schemeClr val="bg1"/>
                </a:solidFill>
              </a:rPr>
              <a:t>Mẹ</a:t>
            </a:r>
            <a:r>
              <a:rPr lang="vi-VN" sz="3600" b="1" dirty="0">
                <a:solidFill>
                  <a:schemeClr val="bg1"/>
                </a:solidFill>
              </a:rPr>
              <a:t> </a:t>
            </a:r>
            <a:r>
              <a:rPr lang="vi-VN" sz="3600" b="1" dirty="0" err="1">
                <a:solidFill>
                  <a:schemeClr val="bg1"/>
                </a:solidFill>
              </a:rPr>
              <a:t>Mazzarello</a:t>
            </a:r>
            <a:r>
              <a:rPr lang="vi-VN" sz="3600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vi-VN" sz="3600" b="1" dirty="0">
                <a:solidFill>
                  <a:schemeClr val="bg1"/>
                </a:solidFill>
              </a:rPr>
              <a:t>sinh </a:t>
            </a:r>
            <a:r>
              <a:rPr lang="vi-VN" sz="3600" b="1" dirty="0" err="1">
                <a:solidFill>
                  <a:schemeClr val="bg1"/>
                </a:solidFill>
              </a:rPr>
              <a:t>trưởng</a:t>
            </a:r>
            <a:r>
              <a:rPr lang="vi-VN" sz="3600" b="1" dirty="0">
                <a:solidFill>
                  <a:schemeClr val="bg1"/>
                </a:solidFill>
              </a:rPr>
              <a:t> </a:t>
            </a:r>
            <a:r>
              <a:rPr lang="vi-VN" sz="3600" b="1" dirty="0" err="1">
                <a:solidFill>
                  <a:schemeClr val="bg1"/>
                </a:solidFill>
              </a:rPr>
              <a:t>tại</a:t>
            </a:r>
            <a:r>
              <a:rPr lang="vi-VN" sz="3600" b="1" dirty="0">
                <a:solidFill>
                  <a:schemeClr val="bg1"/>
                </a:solidFill>
              </a:rPr>
              <a:t> </a:t>
            </a:r>
            <a:r>
              <a:rPr lang="vi-VN" sz="3600" b="1" dirty="0" err="1">
                <a:solidFill>
                  <a:schemeClr val="bg1"/>
                </a:solidFill>
              </a:rPr>
              <a:t>miền</a:t>
            </a:r>
            <a:r>
              <a:rPr lang="vi-VN" sz="3600" b="1" dirty="0">
                <a:solidFill>
                  <a:schemeClr val="bg1"/>
                </a:solidFill>
              </a:rPr>
              <a:t> </a:t>
            </a:r>
            <a:r>
              <a:rPr lang="vi-VN" sz="3600" b="1" dirty="0" err="1">
                <a:solidFill>
                  <a:schemeClr val="bg1"/>
                </a:solidFill>
              </a:rPr>
              <a:t>đất</a:t>
            </a:r>
            <a:r>
              <a:rPr lang="vi-VN" sz="3600" b="1" dirty="0">
                <a:solidFill>
                  <a:schemeClr val="bg1"/>
                </a:solidFill>
              </a:rPr>
              <a:t> </a:t>
            </a:r>
            <a:r>
              <a:rPr lang="vi-VN" sz="3600" b="1" dirty="0" err="1">
                <a:solidFill>
                  <a:schemeClr val="bg1"/>
                </a:solidFill>
              </a:rPr>
              <a:t>nào</a:t>
            </a:r>
            <a:r>
              <a:rPr lang="vi-VN" sz="3600" b="1" dirty="0">
                <a:solidFill>
                  <a:schemeClr val="bg1"/>
                </a:solidFill>
              </a:rPr>
              <a:t>?</a:t>
            </a:r>
            <a:endParaRPr lang="en-US" altLang="en-US" sz="3600" dirty="0">
              <a:solidFill>
                <a:schemeClr val="bg1"/>
              </a:solidFill>
            </a:endParaRPr>
          </a:p>
        </p:txBody>
      </p: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1577892" y="4275296"/>
            <a:ext cx="7827365" cy="731520"/>
          </a:xfrm>
          <a:prstGeom prst="roundRect">
            <a:avLst>
              <a:gd name="adj" fmla="val 16667"/>
            </a:avLst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vi-VN" sz="3200" b="1" dirty="0" err="1">
                <a:solidFill>
                  <a:schemeClr val="bg1"/>
                </a:solidFill>
              </a:rPr>
              <a:t>Becchi</a:t>
            </a:r>
            <a:endParaRPr lang="en-US" altLang="en-US" sz="3200" b="1" dirty="0">
              <a:solidFill>
                <a:schemeClr val="bg1"/>
              </a:solidFill>
            </a:endParaRPr>
          </a:p>
        </p:txBody>
      </p:sp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13" y="32496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432812" y="33226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 sz="2000"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639188" y="34353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63" y="42402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413762" y="43132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 sz="2000"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620138" y="44259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1537711" y="5262721"/>
            <a:ext cx="7938100" cy="731520"/>
          </a:xfrm>
          <a:prstGeom prst="roundRect">
            <a:avLst>
              <a:gd name="adj" fmla="val 16667"/>
            </a:avLst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vi-VN" sz="3200" b="1" dirty="0" err="1">
                <a:solidFill>
                  <a:schemeClr val="bg1"/>
                </a:solidFill>
              </a:rPr>
              <a:t>Torino</a:t>
            </a:r>
            <a:endParaRPr lang="en-US" altLang="en-US" sz="3200" b="1" dirty="0">
              <a:solidFill>
                <a:schemeClr val="bg1"/>
              </a:solidFill>
            </a:endParaRPr>
          </a:p>
        </p:txBody>
      </p:sp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63" y="52308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413762" y="53038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 sz="2000">
              <a:latin typeface=".VnTime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620138" y="54165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7195" name="AutoShape 27"/>
          <p:cNvSpPr>
            <a:spLocks noChangeArrowheads="1"/>
          </p:cNvSpPr>
          <p:nvPr/>
        </p:nvSpPr>
        <p:spPr bwMode="auto">
          <a:xfrm>
            <a:off x="313749" y="1600292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sp>
        <p:nvSpPr>
          <p:cNvPr id="7196" name="WordArt 28"/>
          <p:cNvSpPr>
            <a:spLocks noChangeArrowheads="1" noChangeShapeType="1" noTextEdit="1"/>
          </p:cNvSpPr>
          <p:nvPr/>
        </p:nvSpPr>
        <p:spPr bwMode="auto">
          <a:xfrm>
            <a:off x="744755" y="1981155"/>
            <a:ext cx="685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 spc="50" dirty="0" err="1">
                <a:ln w="0"/>
                <a:solidFill>
                  <a:srgbClr val="0000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VNI-Times" pitchFamily="2" charset="0"/>
              </a:rPr>
              <a:t>Caâu</a:t>
            </a:r>
            <a:r>
              <a:rPr lang="en-US" sz="3600" kern="10" spc="50" dirty="0">
                <a:ln w="0"/>
                <a:solidFill>
                  <a:srgbClr val="0000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VNI-Times" pitchFamily="2" charset="0"/>
              </a:rPr>
              <a:t> 1</a:t>
            </a:r>
          </a:p>
        </p:txBody>
      </p:sp>
      <p:grpSp>
        <p:nvGrpSpPr>
          <p:cNvPr id="86" name="Group 49">
            <a:extLst>
              <a:ext uri="{FF2B5EF4-FFF2-40B4-BE49-F238E27FC236}">
                <a16:creationId xmlns:a16="http://schemas.microsoft.com/office/drawing/2014/main" id="{164561FD-9CB7-4958-8B55-6C02AA9432DB}"/>
              </a:ext>
            </a:extLst>
          </p:cNvPr>
          <p:cNvGrpSpPr>
            <a:grpSpLocks/>
          </p:cNvGrpSpPr>
          <p:nvPr/>
        </p:nvGrpSpPr>
        <p:grpSpPr bwMode="auto">
          <a:xfrm>
            <a:off x="10124474" y="2880472"/>
            <a:ext cx="1752600" cy="1524000"/>
            <a:chOff x="4320" y="2928"/>
            <a:chExt cx="1104" cy="1104"/>
          </a:xfrm>
        </p:grpSpPr>
        <p:sp>
          <p:nvSpPr>
            <p:cNvPr id="87" name="AutoShape 50">
              <a:extLst>
                <a:ext uri="{FF2B5EF4-FFF2-40B4-BE49-F238E27FC236}">
                  <a16:creationId xmlns:a16="http://schemas.microsoft.com/office/drawing/2014/main" id="{94DC3700-734C-4000-B4CB-9E335E87E9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altLang="en-US" sz="6000">
                <a:solidFill>
                  <a:srgbClr val="FF0066"/>
                </a:solidFill>
                <a:latin typeface=".VnHelvetInsH"/>
              </a:endParaRPr>
            </a:p>
          </p:txBody>
        </p:sp>
        <p:sp>
          <p:nvSpPr>
            <p:cNvPr id="88" name="WordArt 51">
              <a:extLst>
                <a:ext uri="{FF2B5EF4-FFF2-40B4-BE49-F238E27FC236}">
                  <a16:creationId xmlns:a16="http://schemas.microsoft.com/office/drawing/2014/main" id="{B1AF9030-AAC3-460B-8C7F-A22B6C9CF046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</p:grpSp>
      <p:pic>
        <p:nvPicPr>
          <p:cNvPr id="89" name="Picture 88">
            <a:extLst>
              <a:ext uri="{FF2B5EF4-FFF2-40B4-BE49-F238E27FC236}">
                <a16:creationId xmlns:a16="http://schemas.microsoft.com/office/drawing/2014/main" id="{5968CC65-4B2C-4175-A348-91806448A97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8768" y="23164"/>
            <a:ext cx="1957991" cy="19579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0E3F208C-969E-495E-9677-63D3B8450AB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6604" y="5006816"/>
            <a:ext cx="1914770" cy="17929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Model 1" descr="Gold star">
                <a:extLst>
                  <a:ext uri="{FF2B5EF4-FFF2-40B4-BE49-F238E27FC236}">
                    <a16:creationId xmlns:a16="http://schemas.microsoft.com/office/drawing/2014/main" id="{7CECC651-CDCD-4FC4-B754-787A7FF6C72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74496499"/>
                  </p:ext>
                </p:extLst>
              </p:nvPr>
            </p:nvGraphicFramePr>
            <p:xfrm>
              <a:off x="-1532662" y="1303637"/>
              <a:ext cx="1311106" cy="1355036"/>
            </p:xfrm>
            <a:graphic>
              <a:graphicData uri="http://schemas.microsoft.com/office/drawing/2017/model3d">
                <am3d:model3d r:embed="rId14">
                  <am3d:spPr>
                    <a:xfrm>
                      <a:off x="0" y="0"/>
                      <a:ext cx="1311106" cy="1355036"/>
                    </a:xfrm>
                    <a:prstGeom prst="rect">
                      <a:avLst/>
                    </a:prstGeom>
                  </am3d:spPr>
                  <am3d:camera>
                    <am3d:pos x="0" y="0" z="6561106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472002" d="1000000"/>
                    <am3d:preTrans dx="0" dy="-1718196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y="853774"/>
                    <am3d:postTrans dx="0" dy="0" dz="0"/>
                  </am3d:trans>
                  <am3d:raster rName="Office3DRenderer" rVer="16.0.8326">
                    <am3d:blip r:embed="rId15"/>
                  </am3d:raster>
                  <am3d:objViewport viewportSz="189275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Model 1" descr="Gold star">
                <a:extLst>
                  <a:ext uri="{FF2B5EF4-FFF2-40B4-BE49-F238E27FC236}">
                    <a16:creationId xmlns:a16="http://schemas.microsoft.com/office/drawing/2014/main" id="{7CECC651-CDCD-4FC4-B754-787A7FF6C72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-1532662" y="1303637"/>
                <a:ext cx="1311106" cy="13550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3D Model 4" descr="Sparkle heart">
                <a:extLst>
                  <a:ext uri="{FF2B5EF4-FFF2-40B4-BE49-F238E27FC236}">
                    <a16:creationId xmlns:a16="http://schemas.microsoft.com/office/drawing/2014/main" id="{36A349EF-FAEE-4A9C-A5CD-8ECD4014D6D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33596674"/>
                  </p:ext>
                </p:extLst>
              </p:nvPr>
            </p:nvGraphicFramePr>
            <p:xfrm>
              <a:off x="152803" y="53673"/>
              <a:ext cx="1172622" cy="1176619"/>
            </p:xfrm>
            <a:graphic>
              <a:graphicData uri="http://schemas.microsoft.com/office/drawing/2017/model3d">
                <am3d:model3d r:embed="rId16">
                  <am3d:spPr>
                    <a:xfrm>
                      <a:off x="0" y="0"/>
                      <a:ext cx="1172622" cy="1176619"/>
                    </a:xfrm>
                    <a:prstGeom prst="rect">
                      <a:avLst/>
                    </a:prstGeom>
                  </am3d:spPr>
                  <am3d:camera>
                    <am3d:pos x="0" y="0" z="6690434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55022928" d="1000000"/>
                    <am3d:preTrans dx="0" dy="-16175479" dz="-554199"/>
                    <am3d:scale>
                      <am3d:sx n="1000000" d="1000000"/>
                      <am3d:sy n="1000000" d="1000000"/>
                      <am3d:sz n="1000000" d="1000000"/>
                    </am3d:scale>
                    <am3d:rot ax="55121" ay="1051137" az="16594"/>
                    <am3d:postTrans dx="0" dy="0" dz="0"/>
                  </am3d:trans>
                  <am3d:raster rName="Office3DRenderer" rVer="16.0.8326">
                    <am3d:blip r:embed="rId17"/>
                  </am3d:raster>
                  <am3d:objViewport viewportSz="170799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Model 4" descr="Sparkle heart">
                <a:extLst>
                  <a:ext uri="{FF2B5EF4-FFF2-40B4-BE49-F238E27FC236}">
                    <a16:creationId xmlns:a16="http://schemas.microsoft.com/office/drawing/2014/main" id="{36A349EF-FAEE-4A9C-A5CD-8ECD4014D6D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52803" y="53673"/>
                <a:ext cx="1172622" cy="1176619"/>
              </a:xfrm>
              <a:prstGeom prst="rect">
                <a:avLst/>
              </a:prstGeom>
            </p:spPr>
          </p:pic>
        </mc:Fallback>
      </mc:AlternateContent>
      <p:sp>
        <p:nvSpPr>
          <p:cNvPr id="34" name="Rectangle 33">
            <a:extLst>
              <a:ext uri="{FF2B5EF4-FFF2-40B4-BE49-F238E27FC236}">
                <a16:creationId xmlns:a16="http://schemas.microsoft.com/office/drawing/2014/main" id="{044ADC36-FA5D-09A3-221B-BCAB2DF3D8A3}"/>
              </a:ext>
            </a:extLst>
          </p:cNvPr>
          <p:cNvSpPr/>
          <p:nvPr/>
        </p:nvSpPr>
        <p:spPr>
          <a:xfrm>
            <a:off x="2374747" y="-22036"/>
            <a:ext cx="761458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/>
                <a:solidFill>
                  <a:schemeClr val="accent3"/>
                </a:solidFill>
                <a:latin typeface="UVN Mang Tre" panose="00000400000000000000" pitchFamily="2" charset="0"/>
              </a:rPr>
              <a:t>MAZZARELLO – CON YÊU MẸ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8275682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repeatCount="indefinite" accel="10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7" presetClass="emph" presetSubtype="128" repeatCount="indefinite" accel="10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8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37" grpId="0" animBg="1"/>
      <p:bldP spid="1043" grpId="0" animBg="1"/>
      <p:bldP spid="1044" grpId="0" animBg="1"/>
      <p:bldP spid="7" grpId="0" animBg="1"/>
      <p:bldP spid="8" grpId="0" animBg="1"/>
      <p:bldP spid="13" grpId="0" animBg="1"/>
      <p:bldP spid="15" grpId="0" animBg="1"/>
      <p:bldP spid="7195" grpId="0" animBg="1"/>
      <p:bldP spid="7195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815751" y="434522"/>
            <a:ext cx="8288637" cy="191137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b="1">
                <a:solidFill>
                  <a:srgbClr val="FF0000"/>
                </a:solidFill>
                <a:ea typeface="Times" pitchFamily="34" charset="0"/>
                <a:cs typeface="Times" pitchFamily="34" charset="0"/>
              </a:rPr>
              <a:t>Sinh hoạt thay đổi từ khi có các em mồ côi đến ở cùng, một trong các chị ở lại đêm với các em, đó là:</a:t>
            </a:r>
            <a:endParaRPr lang="vi-VN" sz="3600" b="1" dirty="0">
              <a:solidFill>
                <a:srgbClr val="FF0000"/>
              </a:solidFill>
              <a:ea typeface="Times" pitchFamily="34" charset="0"/>
              <a:cs typeface="Times" pitchFamily="34" charset="0"/>
            </a:endParaRPr>
          </a:p>
        </p:txBody>
      </p:sp>
      <p:sp>
        <p:nvSpPr>
          <p:cNvPr id="6146" name="AutoShape 2"/>
          <p:cNvSpPr>
            <a:spLocks noChangeArrowheads="1"/>
          </p:cNvSpPr>
          <p:nvPr/>
        </p:nvSpPr>
        <p:spPr bwMode="auto">
          <a:xfrm>
            <a:off x="1485900" y="5549900"/>
            <a:ext cx="8142193" cy="989026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9525" cmpd="sng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4800" b="1" dirty="0" err="1">
                <a:solidFill>
                  <a:srgbClr val="0000FF"/>
                </a:solidFill>
              </a:rPr>
              <a:t>Chị</a:t>
            </a:r>
            <a:r>
              <a:rPr lang="en-US" sz="4800" b="1" dirty="0">
                <a:solidFill>
                  <a:srgbClr val="0000FF"/>
                </a:solidFill>
              </a:rPr>
              <a:t> Petronilla</a:t>
            </a:r>
          </a:p>
        </p:txBody>
      </p:sp>
      <p:sp>
        <p:nvSpPr>
          <p:cNvPr id="6147" name="Oval 3"/>
          <p:cNvSpPr>
            <a:spLocks noChangeArrowheads="1"/>
          </p:cNvSpPr>
          <p:nvPr/>
        </p:nvSpPr>
        <p:spPr bwMode="auto">
          <a:xfrm>
            <a:off x="876300" y="5549900"/>
            <a:ext cx="609600" cy="609600"/>
          </a:xfrm>
          <a:prstGeom prst="ellipse">
            <a:avLst/>
          </a:prstGeom>
          <a:solidFill>
            <a:srgbClr val="FEF9EC"/>
          </a:solidFill>
          <a:ln w="9525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000" b="1">
                <a:solidFill>
                  <a:prstClr val="black"/>
                </a:solidFill>
              </a:rPr>
              <a:t>C</a:t>
            </a:r>
          </a:p>
        </p:txBody>
      </p:sp>
      <p:sp>
        <p:nvSpPr>
          <p:cNvPr id="6148" name="Line 4"/>
          <p:cNvSpPr>
            <a:spLocks noChangeShapeType="1"/>
          </p:cNvSpPr>
          <p:nvPr/>
        </p:nvSpPr>
        <p:spPr bwMode="auto">
          <a:xfrm>
            <a:off x="-38100" y="5854700"/>
            <a:ext cx="914400" cy="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149" name="AutoShape 5"/>
          <p:cNvSpPr>
            <a:spLocks noChangeArrowheads="1"/>
          </p:cNvSpPr>
          <p:nvPr/>
        </p:nvSpPr>
        <p:spPr bwMode="auto">
          <a:xfrm>
            <a:off x="1485900" y="4203700"/>
            <a:ext cx="8142193" cy="989026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9525" cmpd="sng">
            <a:solidFill>
              <a:schemeClr val="accent2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vi-VN" sz="4800" b="1" dirty="0" err="1">
                <a:solidFill>
                  <a:srgbClr val="0000FF"/>
                </a:solidFill>
              </a:rPr>
              <a:t>Chị</a:t>
            </a:r>
            <a:r>
              <a:rPr lang="vi-VN" sz="4800" b="1" dirty="0">
                <a:solidFill>
                  <a:srgbClr val="0000FF"/>
                </a:solidFill>
              </a:rPr>
              <a:t> Teresa </a:t>
            </a:r>
            <a:r>
              <a:rPr lang="vi-VN" sz="4800" b="1" dirty="0" err="1">
                <a:solidFill>
                  <a:srgbClr val="0000FF"/>
                </a:solidFill>
              </a:rPr>
              <a:t>Pampuro</a:t>
            </a:r>
            <a:endParaRPr lang="en-US" sz="4800" b="1" dirty="0">
              <a:solidFill>
                <a:srgbClr val="0000FF"/>
              </a:solidFill>
            </a:endParaRPr>
          </a:p>
        </p:txBody>
      </p:sp>
      <p:sp>
        <p:nvSpPr>
          <p:cNvPr id="6150" name="Oval 6"/>
          <p:cNvSpPr>
            <a:spLocks noChangeArrowheads="1"/>
          </p:cNvSpPr>
          <p:nvPr/>
        </p:nvSpPr>
        <p:spPr bwMode="auto">
          <a:xfrm>
            <a:off x="876300" y="4343400"/>
            <a:ext cx="609600" cy="609600"/>
          </a:xfrm>
          <a:prstGeom prst="ellipse">
            <a:avLst/>
          </a:prstGeom>
          <a:solidFill>
            <a:srgbClr val="FEF9EC"/>
          </a:solidFill>
          <a:ln w="9525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000" b="1" dirty="0">
                <a:solidFill>
                  <a:prstClr val="black"/>
                </a:solidFill>
              </a:rPr>
              <a:t>B</a:t>
            </a:r>
          </a:p>
        </p:txBody>
      </p:sp>
      <p:sp>
        <p:nvSpPr>
          <p:cNvPr id="6151" name="Line 7"/>
          <p:cNvSpPr>
            <a:spLocks noChangeShapeType="1"/>
          </p:cNvSpPr>
          <p:nvPr/>
        </p:nvSpPr>
        <p:spPr bwMode="auto">
          <a:xfrm>
            <a:off x="-38100" y="4648200"/>
            <a:ext cx="914400" cy="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152" name="AutoShape 8"/>
          <p:cNvSpPr>
            <a:spLocks noChangeArrowheads="1"/>
          </p:cNvSpPr>
          <p:nvPr/>
        </p:nvSpPr>
        <p:spPr bwMode="auto">
          <a:xfrm>
            <a:off x="1485900" y="2705562"/>
            <a:ext cx="8142193" cy="1116852"/>
          </a:xfrm>
          <a:prstGeom prst="roundRect">
            <a:avLst>
              <a:gd name="adj" fmla="val 16667"/>
            </a:avLst>
          </a:prstGeom>
          <a:solidFill>
            <a:srgbClr val="EB95D4"/>
          </a:solidFill>
          <a:ln w="9525" cmpd="sng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it-IT" sz="4000" b="1" dirty="0">
                <a:solidFill>
                  <a:srgbClr val="0000FF"/>
                </a:solidFill>
              </a:rPr>
              <a:t>Chị Maria Domenica Mazzarello</a:t>
            </a:r>
            <a:endParaRPr lang="en-US" sz="4000" b="1" dirty="0">
              <a:solidFill>
                <a:srgbClr val="0000FF"/>
              </a:solidFill>
            </a:endParaRPr>
          </a:p>
        </p:txBody>
      </p:sp>
      <p:sp>
        <p:nvSpPr>
          <p:cNvPr id="6153" name="Oval 9"/>
          <p:cNvSpPr>
            <a:spLocks noChangeArrowheads="1"/>
          </p:cNvSpPr>
          <p:nvPr/>
        </p:nvSpPr>
        <p:spPr bwMode="auto">
          <a:xfrm>
            <a:off x="876300" y="2959100"/>
            <a:ext cx="609600" cy="609600"/>
          </a:xfrm>
          <a:prstGeom prst="ellipse">
            <a:avLst/>
          </a:prstGeom>
          <a:solidFill>
            <a:srgbClr val="FEF9EC"/>
          </a:solidFill>
          <a:ln w="9525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000" b="1" dirty="0">
                <a:solidFill>
                  <a:prstClr val="black"/>
                </a:solidFill>
              </a:rPr>
              <a:t>A</a:t>
            </a:r>
          </a:p>
        </p:txBody>
      </p:sp>
      <p:sp>
        <p:nvSpPr>
          <p:cNvPr id="6154" name="Line 10"/>
          <p:cNvSpPr>
            <a:spLocks noChangeShapeType="1"/>
          </p:cNvSpPr>
          <p:nvPr/>
        </p:nvSpPr>
        <p:spPr bwMode="auto">
          <a:xfrm>
            <a:off x="-38100" y="3263900"/>
            <a:ext cx="914400" cy="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grpSp>
        <p:nvGrpSpPr>
          <p:cNvPr id="28" name="Group 83"/>
          <p:cNvGrpSpPr/>
          <p:nvPr/>
        </p:nvGrpSpPr>
        <p:grpSpPr>
          <a:xfrm>
            <a:off x="419100" y="529276"/>
            <a:ext cx="1524000" cy="1219103"/>
            <a:chOff x="838199" y="3962401"/>
            <a:chExt cx="5686425" cy="875887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grpSpPr>
        <p:sp>
          <p:nvSpPr>
            <p:cNvPr id="29" name="Rectangle 17"/>
            <p:cNvSpPr>
              <a:spLocks noChangeArrowheads="1"/>
            </p:cNvSpPr>
            <p:nvPr/>
          </p:nvSpPr>
          <p:spPr bwMode="gray">
            <a:xfrm>
              <a:off x="838199" y="4038601"/>
              <a:ext cx="5686425" cy="720725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endParaRPr lang="en-US" dirty="0">
                <a:solidFill>
                  <a:prstClr val="black"/>
                </a:solidFill>
              </a:endParaRPr>
            </a:p>
          </p:txBody>
        </p:sp>
        <p:grpSp>
          <p:nvGrpSpPr>
            <p:cNvPr id="30" name="Group 18"/>
            <p:cNvGrpSpPr>
              <a:grpSpLocks/>
            </p:cNvGrpSpPr>
            <p:nvPr/>
          </p:nvGrpSpPr>
          <p:grpSpPr bwMode="auto">
            <a:xfrm>
              <a:off x="1371610" y="3962401"/>
              <a:ext cx="5146125" cy="875887"/>
              <a:chOff x="3552" y="3339"/>
              <a:chExt cx="1930" cy="339"/>
            </a:xfrm>
            <a:grpFill/>
          </p:grpSpPr>
          <p:grpSp>
            <p:nvGrpSpPr>
              <p:cNvPr id="31" name="Group 19"/>
              <p:cNvGrpSpPr>
                <a:grpSpLocks/>
              </p:cNvGrpSpPr>
              <p:nvPr/>
            </p:nvGrpSpPr>
            <p:grpSpPr bwMode="auto">
              <a:xfrm>
                <a:off x="3552" y="3339"/>
                <a:ext cx="440" cy="339"/>
                <a:chOff x="2016" y="1920"/>
                <a:chExt cx="1793" cy="1453"/>
              </a:xfrm>
              <a:grpFill/>
            </p:grpSpPr>
            <p:sp>
              <p:nvSpPr>
                <p:cNvPr id="33" name="Oval 20"/>
                <p:cNvSpPr>
                  <a:spLocks noChangeArrowheads="1"/>
                </p:cNvSpPr>
                <p:nvPr/>
              </p:nvSpPr>
              <p:spPr bwMode="gray">
                <a:xfrm>
                  <a:off x="2016" y="1920"/>
                  <a:ext cx="1793" cy="1453"/>
                </a:xfrm>
                <a:prstGeom prst="ellipse">
                  <a:avLst/>
                </a:prstGeom>
                <a:ln>
                  <a:headEnd/>
                  <a:tailEnd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4" name="Freeform 21"/>
                <p:cNvSpPr>
                  <a:spLocks/>
                </p:cNvSpPr>
                <p:nvPr/>
              </p:nvSpPr>
              <p:spPr bwMode="gray">
                <a:xfrm>
                  <a:off x="2249" y="1967"/>
                  <a:ext cx="1296" cy="634"/>
                </a:xfrm>
                <a:custGeom>
                  <a:avLst/>
                  <a:gdLst/>
                  <a:ahLst/>
                  <a:cxnLst>
                    <a:cxn ang="0">
                      <a:pos x="1301" y="401"/>
                    </a:cxn>
                    <a:cxn ang="0">
                      <a:pos x="1317" y="442"/>
                    </a:cxn>
                    <a:cxn ang="0">
                      <a:pos x="1321" y="481"/>
                    </a:cxn>
                    <a:cxn ang="0">
                      <a:pos x="1315" y="516"/>
                    </a:cxn>
                    <a:cxn ang="0">
                      <a:pos x="1298" y="550"/>
                    </a:cxn>
                    <a:cxn ang="0">
                      <a:pos x="1272" y="579"/>
                    </a:cxn>
                    <a:cxn ang="0">
                      <a:pos x="1239" y="604"/>
                    </a:cxn>
                    <a:cxn ang="0">
                      <a:pos x="1196" y="628"/>
                    </a:cxn>
                    <a:cxn ang="0">
                      <a:pos x="1147" y="649"/>
                    </a:cxn>
                    <a:cxn ang="0">
                      <a:pos x="1092" y="667"/>
                    </a:cxn>
                    <a:cxn ang="0">
                      <a:pos x="1031" y="683"/>
                    </a:cxn>
                    <a:cxn ang="0">
                      <a:pos x="967" y="694"/>
                    </a:cxn>
                    <a:cxn ang="0">
                      <a:pos x="896" y="704"/>
                    </a:cxn>
                    <a:cxn ang="0">
                      <a:pos x="824" y="710"/>
                    </a:cxn>
                    <a:cxn ang="0">
                      <a:pos x="795" y="712"/>
                    </a:cxn>
                    <a:cxn ang="0">
                      <a:pos x="476" y="712"/>
                    </a:cxn>
                    <a:cxn ang="0">
                      <a:pos x="472" y="712"/>
                    </a:cxn>
                    <a:cxn ang="0">
                      <a:pos x="409" y="708"/>
                    </a:cxn>
                    <a:cxn ang="0">
                      <a:pos x="348" y="704"/>
                    </a:cxn>
                    <a:cxn ang="0">
                      <a:pos x="290" y="696"/>
                    </a:cxn>
                    <a:cxn ang="0">
                      <a:pos x="235" y="689"/>
                    </a:cxn>
                    <a:cxn ang="0">
                      <a:pos x="186" y="677"/>
                    </a:cxn>
                    <a:cxn ang="0">
                      <a:pos x="141" y="663"/>
                    </a:cxn>
                    <a:cxn ang="0">
                      <a:pos x="102" y="648"/>
                    </a:cxn>
                    <a:cxn ang="0">
                      <a:pos x="67" y="630"/>
                    </a:cxn>
                    <a:cxn ang="0">
                      <a:pos x="39" y="608"/>
                    </a:cxn>
                    <a:cxn ang="0">
                      <a:pos x="18" y="583"/>
                    </a:cxn>
                    <a:cxn ang="0">
                      <a:pos x="6" y="554"/>
                    </a:cxn>
                    <a:cxn ang="0">
                      <a:pos x="0" y="524"/>
                    </a:cxn>
                    <a:cxn ang="0">
                      <a:pos x="0" y="520"/>
                    </a:cxn>
                    <a:cxn ang="0">
                      <a:pos x="4" y="487"/>
                    </a:cxn>
                    <a:cxn ang="0">
                      <a:pos x="16" y="446"/>
                    </a:cxn>
                    <a:cxn ang="0">
                      <a:pos x="51" y="370"/>
                    </a:cxn>
                    <a:cxn ang="0">
                      <a:pos x="94" y="299"/>
                    </a:cxn>
                    <a:cxn ang="0">
                      <a:pos x="147" y="235"/>
                    </a:cxn>
                    <a:cxn ang="0">
                      <a:pos x="204" y="176"/>
                    </a:cxn>
                    <a:cxn ang="0">
                      <a:pos x="270" y="125"/>
                    </a:cxn>
                    <a:cxn ang="0">
                      <a:pos x="341" y="82"/>
                    </a:cxn>
                    <a:cxn ang="0">
                      <a:pos x="415" y="47"/>
                    </a:cxn>
                    <a:cxn ang="0">
                      <a:pos x="497" y="21"/>
                    </a:cxn>
                    <a:cxn ang="0">
                      <a:pos x="581" y="6"/>
                    </a:cxn>
                    <a:cxn ang="0">
                      <a:pos x="667" y="0"/>
                    </a:cxn>
                    <a:cxn ang="0">
                      <a:pos x="667" y="0"/>
                    </a:cxn>
                    <a:cxn ang="0">
                      <a:pos x="759" y="6"/>
                    </a:cxn>
                    <a:cxn ang="0">
                      <a:pos x="847" y="23"/>
                    </a:cxn>
                    <a:cxn ang="0">
                      <a:pos x="932" y="53"/>
                    </a:cxn>
                    <a:cxn ang="0">
                      <a:pos x="1010" y="90"/>
                    </a:cxn>
                    <a:cxn ang="0">
                      <a:pos x="1082" y="137"/>
                    </a:cxn>
                    <a:cxn ang="0">
                      <a:pos x="1149" y="194"/>
                    </a:cxn>
                    <a:cxn ang="0">
                      <a:pos x="1208" y="256"/>
                    </a:cxn>
                    <a:cxn ang="0">
                      <a:pos x="1258" y="325"/>
                    </a:cxn>
                    <a:cxn ang="0">
                      <a:pos x="1301" y="401"/>
                    </a:cxn>
                    <a:cxn ang="0">
                      <a:pos x="1301" y="401"/>
                    </a:cxn>
                  </a:cxnLst>
                  <a:rect l="0" t="0" r="r" b="b"/>
                  <a:pathLst>
                    <a:path w="1321" h="712">
                      <a:moveTo>
                        <a:pt x="1301" y="401"/>
                      </a:moveTo>
                      <a:lnTo>
                        <a:pt x="1317" y="442"/>
                      </a:lnTo>
                      <a:lnTo>
                        <a:pt x="1321" y="481"/>
                      </a:lnTo>
                      <a:lnTo>
                        <a:pt x="1315" y="516"/>
                      </a:lnTo>
                      <a:lnTo>
                        <a:pt x="1298" y="550"/>
                      </a:lnTo>
                      <a:lnTo>
                        <a:pt x="1272" y="579"/>
                      </a:lnTo>
                      <a:lnTo>
                        <a:pt x="1239" y="604"/>
                      </a:lnTo>
                      <a:lnTo>
                        <a:pt x="1196" y="628"/>
                      </a:lnTo>
                      <a:lnTo>
                        <a:pt x="1147" y="649"/>
                      </a:lnTo>
                      <a:lnTo>
                        <a:pt x="1092" y="667"/>
                      </a:lnTo>
                      <a:lnTo>
                        <a:pt x="1031" y="683"/>
                      </a:lnTo>
                      <a:lnTo>
                        <a:pt x="967" y="694"/>
                      </a:lnTo>
                      <a:lnTo>
                        <a:pt x="896" y="704"/>
                      </a:lnTo>
                      <a:lnTo>
                        <a:pt x="824" y="710"/>
                      </a:lnTo>
                      <a:lnTo>
                        <a:pt x="795" y="712"/>
                      </a:lnTo>
                      <a:lnTo>
                        <a:pt x="476" y="712"/>
                      </a:lnTo>
                      <a:lnTo>
                        <a:pt x="472" y="712"/>
                      </a:lnTo>
                      <a:lnTo>
                        <a:pt x="409" y="708"/>
                      </a:lnTo>
                      <a:lnTo>
                        <a:pt x="348" y="704"/>
                      </a:lnTo>
                      <a:lnTo>
                        <a:pt x="290" y="696"/>
                      </a:lnTo>
                      <a:lnTo>
                        <a:pt x="235" y="689"/>
                      </a:lnTo>
                      <a:lnTo>
                        <a:pt x="186" y="677"/>
                      </a:lnTo>
                      <a:lnTo>
                        <a:pt x="141" y="663"/>
                      </a:lnTo>
                      <a:lnTo>
                        <a:pt x="102" y="648"/>
                      </a:lnTo>
                      <a:lnTo>
                        <a:pt x="67" y="630"/>
                      </a:lnTo>
                      <a:lnTo>
                        <a:pt x="39" y="608"/>
                      </a:lnTo>
                      <a:lnTo>
                        <a:pt x="18" y="583"/>
                      </a:lnTo>
                      <a:lnTo>
                        <a:pt x="6" y="554"/>
                      </a:lnTo>
                      <a:lnTo>
                        <a:pt x="0" y="524"/>
                      </a:lnTo>
                      <a:lnTo>
                        <a:pt x="0" y="520"/>
                      </a:lnTo>
                      <a:lnTo>
                        <a:pt x="4" y="487"/>
                      </a:lnTo>
                      <a:lnTo>
                        <a:pt x="16" y="446"/>
                      </a:lnTo>
                      <a:lnTo>
                        <a:pt x="51" y="370"/>
                      </a:lnTo>
                      <a:lnTo>
                        <a:pt x="94" y="299"/>
                      </a:lnTo>
                      <a:lnTo>
                        <a:pt x="147" y="235"/>
                      </a:lnTo>
                      <a:lnTo>
                        <a:pt x="204" y="176"/>
                      </a:lnTo>
                      <a:lnTo>
                        <a:pt x="270" y="125"/>
                      </a:lnTo>
                      <a:lnTo>
                        <a:pt x="341" y="82"/>
                      </a:lnTo>
                      <a:lnTo>
                        <a:pt x="415" y="47"/>
                      </a:lnTo>
                      <a:lnTo>
                        <a:pt x="497" y="21"/>
                      </a:lnTo>
                      <a:lnTo>
                        <a:pt x="581" y="6"/>
                      </a:lnTo>
                      <a:lnTo>
                        <a:pt x="667" y="0"/>
                      </a:lnTo>
                      <a:lnTo>
                        <a:pt x="667" y="0"/>
                      </a:lnTo>
                      <a:lnTo>
                        <a:pt x="759" y="6"/>
                      </a:lnTo>
                      <a:lnTo>
                        <a:pt x="847" y="23"/>
                      </a:lnTo>
                      <a:lnTo>
                        <a:pt x="932" y="53"/>
                      </a:lnTo>
                      <a:lnTo>
                        <a:pt x="1010" y="90"/>
                      </a:lnTo>
                      <a:lnTo>
                        <a:pt x="1082" y="137"/>
                      </a:lnTo>
                      <a:lnTo>
                        <a:pt x="1149" y="194"/>
                      </a:lnTo>
                      <a:lnTo>
                        <a:pt x="1208" y="256"/>
                      </a:lnTo>
                      <a:lnTo>
                        <a:pt x="1258" y="325"/>
                      </a:lnTo>
                      <a:lnTo>
                        <a:pt x="1301" y="401"/>
                      </a:lnTo>
                      <a:lnTo>
                        <a:pt x="1301" y="401"/>
                      </a:lnTo>
                      <a:close/>
                    </a:path>
                  </a:pathLst>
                </a:custGeom>
                <a:ln>
                  <a:headEnd/>
                  <a:tailEnd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32" name="Text Box 22"/>
              <p:cNvSpPr txBox="1">
                <a:spLocks noChangeArrowheads="1"/>
              </p:cNvSpPr>
              <p:nvPr/>
            </p:nvSpPr>
            <p:spPr bwMode="gray">
              <a:xfrm>
                <a:off x="3672" y="3441"/>
                <a:ext cx="1810" cy="128"/>
              </a:xfrm>
              <a:prstGeom prst="rect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sz="2400" b="1" dirty="0" err="1">
                    <a:ln w="12700">
                      <a:solidFill>
                        <a:srgbClr val="1F497D">
                          <a:satMod val="155000"/>
                        </a:srgbClr>
                      </a:solidFill>
                      <a:prstDash val="solid"/>
                    </a:ln>
                    <a:solidFill>
                      <a:srgbClr val="EEECE1">
                        <a:tint val="85000"/>
                        <a:satMod val="155000"/>
                      </a:srgb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</a:rPr>
                  <a:t>Câu</a:t>
                </a:r>
                <a:r>
                  <a:rPr lang="en-US" sz="2400" b="1" dirty="0">
                    <a:ln w="12700">
                      <a:solidFill>
                        <a:srgbClr val="1F497D">
                          <a:satMod val="155000"/>
                        </a:srgbClr>
                      </a:solidFill>
                      <a:prstDash val="solid"/>
                    </a:ln>
                    <a:solidFill>
                      <a:srgbClr val="EEECE1">
                        <a:tint val="85000"/>
                        <a:satMod val="155000"/>
                      </a:srgb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</a:rPr>
                  <a:t> 17</a:t>
                </a:r>
              </a:p>
            </p:txBody>
          </p:sp>
        </p:grp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ABC6442B-9FF8-4897-9830-94C9658787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2769" y="2432028"/>
            <a:ext cx="1911372" cy="19113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B85D880-0023-4880-8EF8-680BDF47E5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0127" y="4577864"/>
            <a:ext cx="1871146" cy="17520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1" name="3D Model 50" descr="Smiling Face With Sunglasses Emoji">
                <a:extLst>
                  <a:ext uri="{FF2B5EF4-FFF2-40B4-BE49-F238E27FC236}">
                    <a16:creationId xmlns:a16="http://schemas.microsoft.com/office/drawing/2014/main" id="{537BD112-5EB9-48A0-8AF2-6EB8D5E39D4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997746" y="275401"/>
              <a:ext cx="1759931" cy="1417457"/>
            </p:xfrm>
            <a:graphic>
              <a:graphicData uri="http://schemas.microsoft.com/office/drawing/2017/model3d">
                <am3d:model3d r:embed="rId7">
                  <am3d:spPr>
                    <a:xfrm>
                      <a:off x="0" y="0"/>
                      <a:ext cx="1759931" cy="1417457"/>
                    </a:xfrm>
                    <a:prstGeom prst="rect">
                      <a:avLst/>
                    </a:prstGeom>
                  </am3d:spPr>
                  <am3d:camera>
                    <am3d:pos x="0" y="0" z="7833415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8884" d="1000000"/>
                    <am3d:preTrans dx="1832" dy="-16799170" dz="-1200816"/>
                    <am3d:scale>
                      <am3d:sx n="1000000" d="1000000"/>
                      <am3d:sy n="1000000" d="1000000"/>
                      <am3d:sz n="1000000" d="1000000"/>
                    </am3d:scale>
                    <am3d:rot ax="715306" ay="-905284" az="-188744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259708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1" name="3D Model 50" descr="Smiling Face With Sunglasses Emoji">
                <a:extLst>
                  <a:ext uri="{FF2B5EF4-FFF2-40B4-BE49-F238E27FC236}">
                    <a16:creationId xmlns:a16="http://schemas.microsoft.com/office/drawing/2014/main" id="{537BD112-5EB9-48A0-8AF2-6EB8D5E39D4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997746" y="275401"/>
                <a:ext cx="1759931" cy="1417457"/>
              </a:xfrm>
              <a:prstGeom prst="rect">
                <a:avLst/>
              </a:prstGeom>
            </p:spPr>
          </p:pic>
        </mc:Fallback>
      </mc:AlternateContent>
      <p:sp>
        <p:nvSpPr>
          <p:cNvPr id="23" name="AutoShape 10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4B5994CE-F422-BCDC-4FBB-575894AAFF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86941" y="6272226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23920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withGroup">
                            <p:stCondLst>
                              <p:cond delay="3000"/>
                            </p:stCondLst>
                            <p:childTnLst>
                              <p:par>
                                <p:cTn id="54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2000" fill="hold"/>
                                        <p:tgtEl>
                                          <p:spTgt spid="61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42 0.01574 L 5E-6 -3.7037E-6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16" y="-787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2" presetClass="exit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146" grpId="0" animBg="1" autoUpdateAnimBg="0"/>
      <p:bldP spid="6146" grpId="1" animBg="1"/>
      <p:bldP spid="6146" grpId="2" animBg="1"/>
      <p:bldP spid="6147" grpId="0" animBg="1" autoUpdateAnimBg="0"/>
      <p:bldP spid="6148" grpId="0" animBg="1"/>
      <p:bldP spid="6148" grpId="1" animBg="1"/>
      <p:bldP spid="6148" grpId="2" animBg="1"/>
      <p:bldP spid="6149" grpId="0" animBg="1" autoUpdateAnimBg="0"/>
      <p:bldP spid="6150" grpId="0" animBg="1" autoUpdateAnimBg="0"/>
      <p:bldP spid="6151" grpId="0" animBg="1"/>
      <p:bldP spid="6152" grpId="0" animBg="1" autoUpdateAnimBg="0"/>
      <p:bldP spid="6153" grpId="0" animBg="1" autoUpdateAnimBg="0"/>
      <p:bldP spid="615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815751" y="434522"/>
            <a:ext cx="8288637" cy="191137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b="1">
                <a:solidFill>
                  <a:srgbClr val="FF0000"/>
                </a:solidFill>
                <a:ea typeface="Times" pitchFamily="34" charset="0"/>
                <a:cs typeface="Times" pitchFamily="34" charset="0"/>
              </a:rPr>
              <a:t>Cha Pestarino đã thay đổi một số khoản luật của Hội Con Đức Mẹ Vô Nhiễm với sự trợ giúp của ai?</a:t>
            </a:r>
            <a:endParaRPr lang="vi-VN" sz="3600" b="1" dirty="0">
              <a:solidFill>
                <a:srgbClr val="FF0000"/>
              </a:solidFill>
              <a:ea typeface="Times" pitchFamily="34" charset="0"/>
              <a:cs typeface="Times" pitchFamily="34" charset="0"/>
            </a:endParaRPr>
          </a:p>
        </p:txBody>
      </p:sp>
      <p:sp>
        <p:nvSpPr>
          <p:cNvPr id="6146" name="AutoShape 2"/>
          <p:cNvSpPr>
            <a:spLocks noChangeArrowheads="1"/>
          </p:cNvSpPr>
          <p:nvPr/>
        </p:nvSpPr>
        <p:spPr bwMode="auto">
          <a:xfrm>
            <a:off x="1485900" y="5549900"/>
            <a:ext cx="8142193" cy="989026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9525" cmpd="sng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it-IT" sz="4800" b="1" dirty="0">
                <a:solidFill>
                  <a:srgbClr val="0000FF"/>
                </a:solidFill>
              </a:rPr>
              <a:t>Cha Giuse tại Genova</a:t>
            </a:r>
            <a:endParaRPr lang="en-US" sz="4800" b="1" dirty="0">
              <a:solidFill>
                <a:srgbClr val="0000FF"/>
              </a:solidFill>
            </a:endParaRPr>
          </a:p>
        </p:txBody>
      </p:sp>
      <p:sp>
        <p:nvSpPr>
          <p:cNvPr id="6147" name="Oval 3"/>
          <p:cNvSpPr>
            <a:spLocks noChangeArrowheads="1"/>
          </p:cNvSpPr>
          <p:nvPr/>
        </p:nvSpPr>
        <p:spPr bwMode="auto">
          <a:xfrm>
            <a:off x="876300" y="5549900"/>
            <a:ext cx="609600" cy="609600"/>
          </a:xfrm>
          <a:prstGeom prst="ellipse">
            <a:avLst/>
          </a:prstGeom>
          <a:solidFill>
            <a:srgbClr val="FEF9EC"/>
          </a:solidFill>
          <a:ln w="9525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000" b="1">
                <a:solidFill>
                  <a:prstClr val="black"/>
                </a:solidFill>
              </a:rPr>
              <a:t>C</a:t>
            </a:r>
          </a:p>
        </p:txBody>
      </p:sp>
      <p:sp>
        <p:nvSpPr>
          <p:cNvPr id="6148" name="Line 4"/>
          <p:cNvSpPr>
            <a:spLocks noChangeShapeType="1"/>
          </p:cNvSpPr>
          <p:nvPr/>
        </p:nvSpPr>
        <p:spPr bwMode="auto">
          <a:xfrm>
            <a:off x="-38100" y="5854700"/>
            <a:ext cx="914400" cy="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149" name="AutoShape 5"/>
          <p:cNvSpPr>
            <a:spLocks noChangeArrowheads="1"/>
          </p:cNvSpPr>
          <p:nvPr/>
        </p:nvSpPr>
        <p:spPr bwMode="auto">
          <a:xfrm>
            <a:off x="1485900" y="4203700"/>
            <a:ext cx="8142193" cy="989026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9525" cmpd="sng">
            <a:solidFill>
              <a:schemeClr val="accent2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it-IT" sz="4800" b="1" dirty="0">
                <a:solidFill>
                  <a:srgbClr val="0000FF"/>
                </a:solidFill>
              </a:rPr>
              <a:t>Cha Stella tại Roma</a:t>
            </a:r>
            <a:endParaRPr lang="en-US" sz="4800" b="1" dirty="0">
              <a:solidFill>
                <a:srgbClr val="0000FF"/>
              </a:solidFill>
            </a:endParaRPr>
          </a:p>
        </p:txBody>
      </p:sp>
      <p:sp>
        <p:nvSpPr>
          <p:cNvPr id="6150" name="Oval 6"/>
          <p:cNvSpPr>
            <a:spLocks noChangeArrowheads="1"/>
          </p:cNvSpPr>
          <p:nvPr/>
        </p:nvSpPr>
        <p:spPr bwMode="auto">
          <a:xfrm>
            <a:off x="876300" y="4343400"/>
            <a:ext cx="609600" cy="609600"/>
          </a:xfrm>
          <a:prstGeom prst="ellipse">
            <a:avLst/>
          </a:prstGeom>
          <a:solidFill>
            <a:srgbClr val="FEF9EC"/>
          </a:solidFill>
          <a:ln w="9525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000" b="1" dirty="0">
                <a:solidFill>
                  <a:prstClr val="black"/>
                </a:solidFill>
              </a:rPr>
              <a:t>B</a:t>
            </a:r>
          </a:p>
        </p:txBody>
      </p:sp>
      <p:sp>
        <p:nvSpPr>
          <p:cNvPr id="6151" name="Line 7"/>
          <p:cNvSpPr>
            <a:spLocks noChangeShapeType="1"/>
          </p:cNvSpPr>
          <p:nvPr/>
        </p:nvSpPr>
        <p:spPr bwMode="auto">
          <a:xfrm>
            <a:off x="-38100" y="4648200"/>
            <a:ext cx="914400" cy="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152" name="AutoShape 8"/>
          <p:cNvSpPr>
            <a:spLocks noChangeArrowheads="1"/>
          </p:cNvSpPr>
          <p:nvPr/>
        </p:nvSpPr>
        <p:spPr bwMode="auto">
          <a:xfrm>
            <a:off x="1485900" y="2705562"/>
            <a:ext cx="8142193" cy="1116852"/>
          </a:xfrm>
          <a:prstGeom prst="roundRect">
            <a:avLst>
              <a:gd name="adj" fmla="val 16667"/>
            </a:avLst>
          </a:prstGeom>
          <a:solidFill>
            <a:srgbClr val="EB95D4"/>
          </a:solidFill>
          <a:ln w="9525" cmpd="sng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it-IT" sz="4000" b="1" dirty="0">
                <a:solidFill>
                  <a:srgbClr val="0000FF"/>
                </a:solidFill>
              </a:rPr>
              <a:t>Cha Bosco tại Torino</a:t>
            </a:r>
            <a:endParaRPr lang="en-US" sz="4000" b="1" dirty="0">
              <a:solidFill>
                <a:srgbClr val="0000FF"/>
              </a:solidFill>
            </a:endParaRPr>
          </a:p>
        </p:txBody>
      </p:sp>
      <p:sp>
        <p:nvSpPr>
          <p:cNvPr id="6153" name="Oval 9"/>
          <p:cNvSpPr>
            <a:spLocks noChangeArrowheads="1"/>
          </p:cNvSpPr>
          <p:nvPr/>
        </p:nvSpPr>
        <p:spPr bwMode="auto">
          <a:xfrm>
            <a:off x="876300" y="2959100"/>
            <a:ext cx="609600" cy="609600"/>
          </a:xfrm>
          <a:prstGeom prst="ellipse">
            <a:avLst/>
          </a:prstGeom>
          <a:solidFill>
            <a:srgbClr val="FEF9EC"/>
          </a:solidFill>
          <a:ln w="9525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000" b="1" dirty="0">
                <a:solidFill>
                  <a:prstClr val="black"/>
                </a:solidFill>
              </a:rPr>
              <a:t>A</a:t>
            </a:r>
          </a:p>
        </p:txBody>
      </p:sp>
      <p:sp>
        <p:nvSpPr>
          <p:cNvPr id="6154" name="Line 10"/>
          <p:cNvSpPr>
            <a:spLocks noChangeShapeType="1"/>
          </p:cNvSpPr>
          <p:nvPr/>
        </p:nvSpPr>
        <p:spPr bwMode="auto">
          <a:xfrm>
            <a:off x="-38100" y="3263900"/>
            <a:ext cx="914400" cy="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grpSp>
        <p:nvGrpSpPr>
          <p:cNvPr id="28" name="Group 83"/>
          <p:cNvGrpSpPr/>
          <p:nvPr/>
        </p:nvGrpSpPr>
        <p:grpSpPr>
          <a:xfrm>
            <a:off x="419100" y="529276"/>
            <a:ext cx="1524000" cy="1219103"/>
            <a:chOff x="838199" y="3962401"/>
            <a:chExt cx="5686425" cy="875887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grpSpPr>
        <p:sp>
          <p:nvSpPr>
            <p:cNvPr id="29" name="Rectangle 17"/>
            <p:cNvSpPr>
              <a:spLocks noChangeArrowheads="1"/>
            </p:cNvSpPr>
            <p:nvPr/>
          </p:nvSpPr>
          <p:spPr bwMode="gray">
            <a:xfrm>
              <a:off x="838199" y="4038601"/>
              <a:ext cx="5686425" cy="720725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endParaRPr lang="en-US" dirty="0">
                <a:solidFill>
                  <a:prstClr val="black"/>
                </a:solidFill>
              </a:endParaRPr>
            </a:p>
          </p:txBody>
        </p:sp>
        <p:grpSp>
          <p:nvGrpSpPr>
            <p:cNvPr id="30" name="Group 18"/>
            <p:cNvGrpSpPr>
              <a:grpSpLocks/>
            </p:cNvGrpSpPr>
            <p:nvPr/>
          </p:nvGrpSpPr>
          <p:grpSpPr bwMode="auto">
            <a:xfrm>
              <a:off x="1371610" y="3962401"/>
              <a:ext cx="5146125" cy="875887"/>
              <a:chOff x="3552" y="3339"/>
              <a:chExt cx="1930" cy="339"/>
            </a:xfrm>
            <a:grpFill/>
          </p:grpSpPr>
          <p:grpSp>
            <p:nvGrpSpPr>
              <p:cNvPr id="31" name="Group 19"/>
              <p:cNvGrpSpPr>
                <a:grpSpLocks/>
              </p:cNvGrpSpPr>
              <p:nvPr/>
            </p:nvGrpSpPr>
            <p:grpSpPr bwMode="auto">
              <a:xfrm>
                <a:off x="3552" y="3339"/>
                <a:ext cx="440" cy="339"/>
                <a:chOff x="2016" y="1920"/>
                <a:chExt cx="1793" cy="1453"/>
              </a:xfrm>
              <a:grpFill/>
            </p:grpSpPr>
            <p:sp>
              <p:nvSpPr>
                <p:cNvPr id="33" name="Oval 20"/>
                <p:cNvSpPr>
                  <a:spLocks noChangeArrowheads="1"/>
                </p:cNvSpPr>
                <p:nvPr/>
              </p:nvSpPr>
              <p:spPr bwMode="gray">
                <a:xfrm>
                  <a:off x="2016" y="1920"/>
                  <a:ext cx="1793" cy="1453"/>
                </a:xfrm>
                <a:prstGeom prst="ellipse">
                  <a:avLst/>
                </a:prstGeom>
                <a:ln>
                  <a:headEnd/>
                  <a:tailEnd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4" name="Freeform 21"/>
                <p:cNvSpPr>
                  <a:spLocks/>
                </p:cNvSpPr>
                <p:nvPr/>
              </p:nvSpPr>
              <p:spPr bwMode="gray">
                <a:xfrm>
                  <a:off x="2249" y="1967"/>
                  <a:ext cx="1296" cy="634"/>
                </a:xfrm>
                <a:custGeom>
                  <a:avLst/>
                  <a:gdLst/>
                  <a:ahLst/>
                  <a:cxnLst>
                    <a:cxn ang="0">
                      <a:pos x="1301" y="401"/>
                    </a:cxn>
                    <a:cxn ang="0">
                      <a:pos x="1317" y="442"/>
                    </a:cxn>
                    <a:cxn ang="0">
                      <a:pos x="1321" y="481"/>
                    </a:cxn>
                    <a:cxn ang="0">
                      <a:pos x="1315" y="516"/>
                    </a:cxn>
                    <a:cxn ang="0">
                      <a:pos x="1298" y="550"/>
                    </a:cxn>
                    <a:cxn ang="0">
                      <a:pos x="1272" y="579"/>
                    </a:cxn>
                    <a:cxn ang="0">
                      <a:pos x="1239" y="604"/>
                    </a:cxn>
                    <a:cxn ang="0">
                      <a:pos x="1196" y="628"/>
                    </a:cxn>
                    <a:cxn ang="0">
                      <a:pos x="1147" y="649"/>
                    </a:cxn>
                    <a:cxn ang="0">
                      <a:pos x="1092" y="667"/>
                    </a:cxn>
                    <a:cxn ang="0">
                      <a:pos x="1031" y="683"/>
                    </a:cxn>
                    <a:cxn ang="0">
                      <a:pos x="967" y="694"/>
                    </a:cxn>
                    <a:cxn ang="0">
                      <a:pos x="896" y="704"/>
                    </a:cxn>
                    <a:cxn ang="0">
                      <a:pos x="824" y="710"/>
                    </a:cxn>
                    <a:cxn ang="0">
                      <a:pos x="795" y="712"/>
                    </a:cxn>
                    <a:cxn ang="0">
                      <a:pos x="476" y="712"/>
                    </a:cxn>
                    <a:cxn ang="0">
                      <a:pos x="472" y="712"/>
                    </a:cxn>
                    <a:cxn ang="0">
                      <a:pos x="409" y="708"/>
                    </a:cxn>
                    <a:cxn ang="0">
                      <a:pos x="348" y="704"/>
                    </a:cxn>
                    <a:cxn ang="0">
                      <a:pos x="290" y="696"/>
                    </a:cxn>
                    <a:cxn ang="0">
                      <a:pos x="235" y="689"/>
                    </a:cxn>
                    <a:cxn ang="0">
                      <a:pos x="186" y="677"/>
                    </a:cxn>
                    <a:cxn ang="0">
                      <a:pos x="141" y="663"/>
                    </a:cxn>
                    <a:cxn ang="0">
                      <a:pos x="102" y="648"/>
                    </a:cxn>
                    <a:cxn ang="0">
                      <a:pos x="67" y="630"/>
                    </a:cxn>
                    <a:cxn ang="0">
                      <a:pos x="39" y="608"/>
                    </a:cxn>
                    <a:cxn ang="0">
                      <a:pos x="18" y="583"/>
                    </a:cxn>
                    <a:cxn ang="0">
                      <a:pos x="6" y="554"/>
                    </a:cxn>
                    <a:cxn ang="0">
                      <a:pos x="0" y="524"/>
                    </a:cxn>
                    <a:cxn ang="0">
                      <a:pos x="0" y="520"/>
                    </a:cxn>
                    <a:cxn ang="0">
                      <a:pos x="4" y="487"/>
                    </a:cxn>
                    <a:cxn ang="0">
                      <a:pos x="16" y="446"/>
                    </a:cxn>
                    <a:cxn ang="0">
                      <a:pos x="51" y="370"/>
                    </a:cxn>
                    <a:cxn ang="0">
                      <a:pos x="94" y="299"/>
                    </a:cxn>
                    <a:cxn ang="0">
                      <a:pos x="147" y="235"/>
                    </a:cxn>
                    <a:cxn ang="0">
                      <a:pos x="204" y="176"/>
                    </a:cxn>
                    <a:cxn ang="0">
                      <a:pos x="270" y="125"/>
                    </a:cxn>
                    <a:cxn ang="0">
                      <a:pos x="341" y="82"/>
                    </a:cxn>
                    <a:cxn ang="0">
                      <a:pos x="415" y="47"/>
                    </a:cxn>
                    <a:cxn ang="0">
                      <a:pos x="497" y="21"/>
                    </a:cxn>
                    <a:cxn ang="0">
                      <a:pos x="581" y="6"/>
                    </a:cxn>
                    <a:cxn ang="0">
                      <a:pos x="667" y="0"/>
                    </a:cxn>
                    <a:cxn ang="0">
                      <a:pos x="667" y="0"/>
                    </a:cxn>
                    <a:cxn ang="0">
                      <a:pos x="759" y="6"/>
                    </a:cxn>
                    <a:cxn ang="0">
                      <a:pos x="847" y="23"/>
                    </a:cxn>
                    <a:cxn ang="0">
                      <a:pos x="932" y="53"/>
                    </a:cxn>
                    <a:cxn ang="0">
                      <a:pos x="1010" y="90"/>
                    </a:cxn>
                    <a:cxn ang="0">
                      <a:pos x="1082" y="137"/>
                    </a:cxn>
                    <a:cxn ang="0">
                      <a:pos x="1149" y="194"/>
                    </a:cxn>
                    <a:cxn ang="0">
                      <a:pos x="1208" y="256"/>
                    </a:cxn>
                    <a:cxn ang="0">
                      <a:pos x="1258" y="325"/>
                    </a:cxn>
                    <a:cxn ang="0">
                      <a:pos x="1301" y="401"/>
                    </a:cxn>
                    <a:cxn ang="0">
                      <a:pos x="1301" y="401"/>
                    </a:cxn>
                  </a:cxnLst>
                  <a:rect l="0" t="0" r="r" b="b"/>
                  <a:pathLst>
                    <a:path w="1321" h="712">
                      <a:moveTo>
                        <a:pt x="1301" y="401"/>
                      </a:moveTo>
                      <a:lnTo>
                        <a:pt x="1317" y="442"/>
                      </a:lnTo>
                      <a:lnTo>
                        <a:pt x="1321" y="481"/>
                      </a:lnTo>
                      <a:lnTo>
                        <a:pt x="1315" y="516"/>
                      </a:lnTo>
                      <a:lnTo>
                        <a:pt x="1298" y="550"/>
                      </a:lnTo>
                      <a:lnTo>
                        <a:pt x="1272" y="579"/>
                      </a:lnTo>
                      <a:lnTo>
                        <a:pt x="1239" y="604"/>
                      </a:lnTo>
                      <a:lnTo>
                        <a:pt x="1196" y="628"/>
                      </a:lnTo>
                      <a:lnTo>
                        <a:pt x="1147" y="649"/>
                      </a:lnTo>
                      <a:lnTo>
                        <a:pt x="1092" y="667"/>
                      </a:lnTo>
                      <a:lnTo>
                        <a:pt x="1031" y="683"/>
                      </a:lnTo>
                      <a:lnTo>
                        <a:pt x="967" y="694"/>
                      </a:lnTo>
                      <a:lnTo>
                        <a:pt x="896" y="704"/>
                      </a:lnTo>
                      <a:lnTo>
                        <a:pt x="824" y="710"/>
                      </a:lnTo>
                      <a:lnTo>
                        <a:pt x="795" y="712"/>
                      </a:lnTo>
                      <a:lnTo>
                        <a:pt x="476" y="712"/>
                      </a:lnTo>
                      <a:lnTo>
                        <a:pt x="472" y="712"/>
                      </a:lnTo>
                      <a:lnTo>
                        <a:pt x="409" y="708"/>
                      </a:lnTo>
                      <a:lnTo>
                        <a:pt x="348" y="704"/>
                      </a:lnTo>
                      <a:lnTo>
                        <a:pt x="290" y="696"/>
                      </a:lnTo>
                      <a:lnTo>
                        <a:pt x="235" y="689"/>
                      </a:lnTo>
                      <a:lnTo>
                        <a:pt x="186" y="677"/>
                      </a:lnTo>
                      <a:lnTo>
                        <a:pt x="141" y="663"/>
                      </a:lnTo>
                      <a:lnTo>
                        <a:pt x="102" y="648"/>
                      </a:lnTo>
                      <a:lnTo>
                        <a:pt x="67" y="630"/>
                      </a:lnTo>
                      <a:lnTo>
                        <a:pt x="39" y="608"/>
                      </a:lnTo>
                      <a:lnTo>
                        <a:pt x="18" y="583"/>
                      </a:lnTo>
                      <a:lnTo>
                        <a:pt x="6" y="554"/>
                      </a:lnTo>
                      <a:lnTo>
                        <a:pt x="0" y="524"/>
                      </a:lnTo>
                      <a:lnTo>
                        <a:pt x="0" y="520"/>
                      </a:lnTo>
                      <a:lnTo>
                        <a:pt x="4" y="487"/>
                      </a:lnTo>
                      <a:lnTo>
                        <a:pt x="16" y="446"/>
                      </a:lnTo>
                      <a:lnTo>
                        <a:pt x="51" y="370"/>
                      </a:lnTo>
                      <a:lnTo>
                        <a:pt x="94" y="299"/>
                      </a:lnTo>
                      <a:lnTo>
                        <a:pt x="147" y="235"/>
                      </a:lnTo>
                      <a:lnTo>
                        <a:pt x="204" y="176"/>
                      </a:lnTo>
                      <a:lnTo>
                        <a:pt x="270" y="125"/>
                      </a:lnTo>
                      <a:lnTo>
                        <a:pt x="341" y="82"/>
                      </a:lnTo>
                      <a:lnTo>
                        <a:pt x="415" y="47"/>
                      </a:lnTo>
                      <a:lnTo>
                        <a:pt x="497" y="21"/>
                      </a:lnTo>
                      <a:lnTo>
                        <a:pt x="581" y="6"/>
                      </a:lnTo>
                      <a:lnTo>
                        <a:pt x="667" y="0"/>
                      </a:lnTo>
                      <a:lnTo>
                        <a:pt x="667" y="0"/>
                      </a:lnTo>
                      <a:lnTo>
                        <a:pt x="759" y="6"/>
                      </a:lnTo>
                      <a:lnTo>
                        <a:pt x="847" y="23"/>
                      </a:lnTo>
                      <a:lnTo>
                        <a:pt x="932" y="53"/>
                      </a:lnTo>
                      <a:lnTo>
                        <a:pt x="1010" y="90"/>
                      </a:lnTo>
                      <a:lnTo>
                        <a:pt x="1082" y="137"/>
                      </a:lnTo>
                      <a:lnTo>
                        <a:pt x="1149" y="194"/>
                      </a:lnTo>
                      <a:lnTo>
                        <a:pt x="1208" y="256"/>
                      </a:lnTo>
                      <a:lnTo>
                        <a:pt x="1258" y="325"/>
                      </a:lnTo>
                      <a:lnTo>
                        <a:pt x="1301" y="401"/>
                      </a:lnTo>
                      <a:lnTo>
                        <a:pt x="1301" y="401"/>
                      </a:lnTo>
                      <a:close/>
                    </a:path>
                  </a:pathLst>
                </a:custGeom>
                <a:ln>
                  <a:headEnd/>
                  <a:tailEnd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32" name="Text Box 22"/>
              <p:cNvSpPr txBox="1">
                <a:spLocks noChangeArrowheads="1"/>
              </p:cNvSpPr>
              <p:nvPr/>
            </p:nvSpPr>
            <p:spPr bwMode="gray">
              <a:xfrm>
                <a:off x="3672" y="3441"/>
                <a:ext cx="1810" cy="128"/>
              </a:xfrm>
              <a:prstGeom prst="rect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sz="2400" b="1" dirty="0" err="1">
                    <a:ln w="12700">
                      <a:solidFill>
                        <a:srgbClr val="1F497D">
                          <a:satMod val="155000"/>
                        </a:srgbClr>
                      </a:solidFill>
                      <a:prstDash val="solid"/>
                    </a:ln>
                    <a:solidFill>
                      <a:srgbClr val="EEECE1">
                        <a:tint val="85000"/>
                        <a:satMod val="155000"/>
                      </a:srgb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</a:rPr>
                  <a:t>Câu</a:t>
                </a:r>
                <a:r>
                  <a:rPr lang="en-US" sz="2400" b="1" dirty="0">
                    <a:ln w="12700">
                      <a:solidFill>
                        <a:srgbClr val="1F497D">
                          <a:satMod val="155000"/>
                        </a:srgbClr>
                      </a:solidFill>
                      <a:prstDash val="solid"/>
                    </a:ln>
                    <a:solidFill>
                      <a:srgbClr val="EEECE1">
                        <a:tint val="85000"/>
                        <a:satMod val="155000"/>
                      </a:srgb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</a:rPr>
                  <a:t> 18</a:t>
                </a:r>
              </a:p>
            </p:txBody>
          </p:sp>
        </p:grp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ABC6442B-9FF8-4897-9830-94C9658787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2769" y="2432028"/>
            <a:ext cx="1911372" cy="19113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B85D880-0023-4880-8EF8-680BDF47E5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0127" y="4577864"/>
            <a:ext cx="1871146" cy="17520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1" name="3D Model 50" descr="Smiling Face With Sunglasses Emoji">
                <a:extLst>
                  <a:ext uri="{FF2B5EF4-FFF2-40B4-BE49-F238E27FC236}">
                    <a16:creationId xmlns:a16="http://schemas.microsoft.com/office/drawing/2014/main" id="{537BD112-5EB9-48A0-8AF2-6EB8D5E39D4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997746" y="275401"/>
              <a:ext cx="1759931" cy="1417457"/>
            </p:xfrm>
            <a:graphic>
              <a:graphicData uri="http://schemas.microsoft.com/office/drawing/2017/model3d">
                <am3d:model3d r:embed="rId7">
                  <am3d:spPr>
                    <a:xfrm>
                      <a:off x="0" y="0"/>
                      <a:ext cx="1759931" cy="1417457"/>
                    </a:xfrm>
                    <a:prstGeom prst="rect">
                      <a:avLst/>
                    </a:prstGeom>
                  </am3d:spPr>
                  <am3d:camera>
                    <am3d:pos x="0" y="0" z="7833415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8884" d="1000000"/>
                    <am3d:preTrans dx="1832" dy="-16799170" dz="-1200816"/>
                    <am3d:scale>
                      <am3d:sx n="1000000" d="1000000"/>
                      <am3d:sy n="1000000" d="1000000"/>
                      <am3d:sz n="1000000" d="1000000"/>
                    </am3d:scale>
                    <am3d:rot ax="715306" ay="-905284" az="-188744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259708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1" name="3D Model 50" descr="Smiling Face With Sunglasses Emoji">
                <a:extLst>
                  <a:ext uri="{FF2B5EF4-FFF2-40B4-BE49-F238E27FC236}">
                    <a16:creationId xmlns:a16="http://schemas.microsoft.com/office/drawing/2014/main" id="{537BD112-5EB9-48A0-8AF2-6EB8D5E39D4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997746" y="275401"/>
                <a:ext cx="1759931" cy="1417457"/>
              </a:xfrm>
              <a:prstGeom prst="rect">
                <a:avLst/>
              </a:prstGeom>
            </p:spPr>
          </p:pic>
        </mc:Fallback>
      </mc:AlternateContent>
      <p:sp>
        <p:nvSpPr>
          <p:cNvPr id="23" name="AutoShape 10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F0960134-4ABA-E1C9-919A-46F117D4FD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86941" y="6272226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37937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withGroup">
                            <p:stCondLst>
                              <p:cond delay="3000"/>
                            </p:stCondLst>
                            <p:childTnLst>
                              <p:par>
                                <p:cTn id="54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2000" fill="hold"/>
                                        <p:tgtEl>
                                          <p:spTgt spid="61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42 0.01574 L 5E-6 -3.7037E-6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16" y="-787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2" presetClass="exit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146" grpId="0" animBg="1" autoUpdateAnimBg="0"/>
      <p:bldP spid="6146" grpId="1" animBg="1"/>
      <p:bldP spid="6146" grpId="2" animBg="1"/>
      <p:bldP spid="6147" grpId="0" animBg="1" autoUpdateAnimBg="0"/>
      <p:bldP spid="6148" grpId="0" animBg="1"/>
      <p:bldP spid="6148" grpId="1" animBg="1"/>
      <p:bldP spid="6148" grpId="2" animBg="1"/>
      <p:bldP spid="6149" grpId="0" animBg="1" autoUpdateAnimBg="0"/>
      <p:bldP spid="6150" grpId="0" animBg="1" autoUpdateAnimBg="0"/>
      <p:bldP spid="6151" grpId="0" animBg="1"/>
      <p:bldP spid="6152" grpId="0" animBg="1" autoUpdateAnimBg="0"/>
      <p:bldP spid="6153" grpId="0" animBg="1" autoUpdateAnimBg="0"/>
      <p:bldP spid="615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941254" y="376517"/>
            <a:ext cx="8288637" cy="202317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4400" b="1">
                <a:solidFill>
                  <a:srgbClr val="FF0000"/>
                </a:solidFill>
                <a:ea typeface="Times" pitchFamily="34" charset="0"/>
                <a:cs typeface="Times" pitchFamily="34" charset="0"/>
              </a:rPr>
              <a:t>Người mời Mazzarello đến chăm sóc cho người bệnh là:</a:t>
            </a:r>
            <a:endParaRPr lang="vi-VN" sz="4400" b="1" dirty="0">
              <a:solidFill>
                <a:srgbClr val="FF0000"/>
              </a:solidFill>
              <a:ea typeface="Times" pitchFamily="34" charset="0"/>
              <a:cs typeface="Times" pitchFamily="34" charset="0"/>
            </a:endParaRPr>
          </a:p>
        </p:txBody>
      </p:sp>
      <p:sp>
        <p:nvSpPr>
          <p:cNvPr id="6146" name="AutoShape 2"/>
          <p:cNvSpPr>
            <a:spLocks noChangeArrowheads="1"/>
          </p:cNvSpPr>
          <p:nvPr/>
        </p:nvSpPr>
        <p:spPr bwMode="auto">
          <a:xfrm>
            <a:off x="1485900" y="5549900"/>
            <a:ext cx="8142193" cy="989026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9525" cmpd="sng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4800" b="1" dirty="0">
                <a:solidFill>
                  <a:srgbClr val="0000FF"/>
                </a:solidFill>
              </a:rPr>
              <a:t>Cha </a:t>
            </a:r>
            <a:r>
              <a:rPr lang="en-US" sz="4800" b="1" dirty="0" err="1">
                <a:solidFill>
                  <a:srgbClr val="0000FF"/>
                </a:solidFill>
              </a:rPr>
              <a:t>Gioan</a:t>
            </a:r>
            <a:r>
              <a:rPr lang="en-US" sz="4800" b="1" dirty="0">
                <a:solidFill>
                  <a:srgbClr val="0000FF"/>
                </a:solidFill>
              </a:rPr>
              <a:t> Bosco</a:t>
            </a:r>
          </a:p>
        </p:txBody>
      </p:sp>
      <p:sp>
        <p:nvSpPr>
          <p:cNvPr id="6147" name="Oval 3"/>
          <p:cNvSpPr>
            <a:spLocks noChangeArrowheads="1"/>
          </p:cNvSpPr>
          <p:nvPr/>
        </p:nvSpPr>
        <p:spPr bwMode="auto">
          <a:xfrm>
            <a:off x="876300" y="5549900"/>
            <a:ext cx="609600" cy="609600"/>
          </a:xfrm>
          <a:prstGeom prst="ellipse">
            <a:avLst/>
          </a:prstGeom>
          <a:solidFill>
            <a:srgbClr val="FEF9EC"/>
          </a:solidFill>
          <a:ln w="9525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000" b="1">
                <a:solidFill>
                  <a:prstClr val="black"/>
                </a:solidFill>
              </a:rPr>
              <a:t>C</a:t>
            </a:r>
          </a:p>
        </p:txBody>
      </p:sp>
      <p:sp>
        <p:nvSpPr>
          <p:cNvPr id="6148" name="Line 4"/>
          <p:cNvSpPr>
            <a:spLocks noChangeShapeType="1"/>
          </p:cNvSpPr>
          <p:nvPr/>
        </p:nvSpPr>
        <p:spPr bwMode="auto">
          <a:xfrm>
            <a:off x="-38100" y="5854700"/>
            <a:ext cx="914400" cy="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149" name="AutoShape 5"/>
          <p:cNvSpPr>
            <a:spLocks noChangeArrowheads="1"/>
          </p:cNvSpPr>
          <p:nvPr/>
        </p:nvSpPr>
        <p:spPr bwMode="auto">
          <a:xfrm>
            <a:off x="1485900" y="4203700"/>
            <a:ext cx="8142193" cy="989026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9525" cmpd="sng">
            <a:solidFill>
              <a:schemeClr val="accent2">
                <a:lumMod val="7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vi-VN" sz="4800" b="1" dirty="0">
                <a:solidFill>
                  <a:srgbClr val="0000FF"/>
                </a:solidFill>
              </a:rPr>
              <a:t>Cha </a:t>
            </a:r>
            <a:r>
              <a:rPr lang="vi-VN" sz="4800" b="1" dirty="0" err="1">
                <a:solidFill>
                  <a:srgbClr val="0000FF"/>
                </a:solidFill>
              </a:rPr>
              <a:t>xứ</a:t>
            </a:r>
            <a:r>
              <a:rPr lang="vi-VN" sz="4800" b="1" dirty="0">
                <a:solidFill>
                  <a:srgbClr val="0000FF"/>
                </a:solidFill>
              </a:rPr>
              <a:t> </a:t>
            </a:r>
            <a:r>
              <a:rPr lang="vi-VN" sz="4800" b="1" dirty="0" err="1">
                <a:solidFill>
                  <a:srgbClr val="0000FF"/>
                </a:solidFill>
              </a:rPr>
              <a:t>họ</a:t>
            </a:r>
            <a:r>
              <a:rPr lang="vi-VN" sz="4800" b="1" dirty="0">
                <a:solidFill>
                  <a:srgbClr val="0000FF"/>
                </a:solidFill>
              </a:rPr>
              <a:t> </a:t>
            </a:r>
            <a:r>
              <a:rPr lang="vi-VN" sz="4800" b="1" dirty="0" err="1">
                <a:solidFill>
                  <a:srgbClr val="0000FF"/>
                </a:solidFill>
              </a:rPr>
              <a:t>đạo</a:t>
            </a:r>
            <a:r>
              <a:rPr lang="vi-VN" sz="4800" b="1" dirty="0">
                <a:solidFill>
                  <a:srgbClr val="0000FF"/>
                </a:solidFill>
              </a:rPr>
              <a:t> </a:t>
            </a:r>
            <a:r>
              <a:rPr lang="vi-VN" sz="4800" b="1" dirty="0" err="1">
                <a:solidFill>
                  <a:srgbClr val="0000FF"/>
                </a:solidFill>
              </a:rPr>
              <a:t>Mornese</a:t>
            </a:r>
            <a:endParaRPr lang="en-US" sz="4800" b="1" dirty="0">
              <a:solidFill>
                <a:srgbClr val="0000FF"/>
              </a:solidFill>
            </a:endParaRPr>
          </a:p>
        </p:txBody>
      </p:sp>
      <p:sp>
        <p:nvSpPr>
          <p:cNvPr id="6150" name="Oval 6"/>
          <p:cNvSpPr>
            <a:spLocks noChangeArrowheads="1"/>
          </p:cNvSpPr>
          <p:nvPr/>
        </p:nvSpPr>
        <p:spPr bwMode="auto">
          <a:xfrm>
            <a:off x="876300" y="4343400"/>
            <a:ext cx="609600" cy="609600"/>
          </a:xfrm>
          <a:prstGeom prst="ellipse">
            <a:avLst/>
          </a:prstGeom>
          <a:solidFill>
            <a:srgbClr val="FEF9EC"/>
          </a:solidFill>
          <a:ln w="9525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000" b="1" dirty="0">
                <a:solidFill>
                  <a:prstClr val="black"/>
                </a:solidFill>
              </a:rPr>
              <a:t>B</a:t>
            </a:r>
          </a:p>
        </p:txBody>
      </p:sp>
      <p:sp>
        <p:nvSpPr>
          <p:cNvPr id="6151" name="Line 7"/>
          <p:cNvSpPr>
            <a:spLocks noChangeShapeType="1"/>
          </p:cNvSpPr>
          <p:nvPr/>
        </p:nvSpPr>
        <p:spPr bwMode="auto">
          <a:xfrm>
            <a:off x="-38100" y="4648200"/>
            <a:ext cx="914400" cy="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152" name="AutoShape 8"/>
          <p:cNvSpPr>
            <a:spLocks noChangeArrowheads="1"/>
          </p:cNvSpPr>
          <p:nvPr/>
        </p:nvSpPr>
        <p:spPr bwMode="auto">
          <a:xfrm>
            <a:off x="1485900" y="2705562"/>
            <a:ext cx="8142193" cy="1116852"/>
          </a:xfrm>
          <a:prstGeom prst="roundRect">
            <a:avLst>
              <a:gd name="adj" fmla="val 16667"/>
            </a:avLst>
          </a:prstGeom>
          <a:solidFill>
            <a:srgbClr val="EB95D4"/>
          </a:solidFill>
          <a:ln w="9525" cmpd="sng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vi-VN" sz="4800" b="1" dirty="0">
                <a:solidFill>
                  <a:srgbClr val="0000FF"/>
                </a:solidFill>
              </a:rPr>
              <a:t>Cha </a:t>
            </a:r>
            <a:r>
              <a:rPr lang="vi-VN" sz="4800" b="1" dirty="0" err="1">
                <a:solidFill>
                  <a:srgbClr val="0000FF"/>
                </a:solidFill>
              </a:rPr>
              <a:t>Pestarino</a:t>
            </a:r>
            <a:endParaRPr lang="en-US" sz="4800" b="1" dirty="0">
              <a:solidFill>
                <a:srgbClr val="0000FF"/>
              </a:solidFill>
            </a:endParaRPr>
          </a:p>
        </p:txBody>
      </p:sp>
      <p:sp>
        <p:nvSpPr>
          <p:cNvPr id="6153" name="Oval 9"/>
          <p:cNvSpPr>
            <a:spLocks noChangeArrowheads="1"/>
          </p:cNvSpPr>
          <p:nvPr/>
        </p:nvSpPr>
        <p:spPr bwMode="auto">
          <a:xfrm>
            <a:off x="876300" y="2959100"/>
            <a:ext cx="609600" cy="609600"/>
          </a:xfrm>
          <a:prstGeom prst="ellipse">
            <a:avLst/>
          </a:prstGeom>
          <a:solidFill>
            <a:srgbClr val="FEF9EC"/>
          </a:solidFill>
          <a:ln w="9525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000" b="1" dirty="0">
                <a:solidFill>
                  <a:prstClr val="black"/>
                </a:solidFill>
              </a:rPr>
              <a:t>A</a:t>
            </a:r>
          </a:p>
        </p:txBody>
      </p:sp>
      <p:sp>
        <p:nvSpPr>
          <p:cNvPr id="6154" name="Line 10"/>
          <p:cNvSpPr>
            <a:spLocks noChangeShapeType="1"/>
          </p:cNvSpPr>
          <p:nvPr/>
        </p:nvSpPr>
        <p:spPr bwMode="auto">
          <a:xfrm>
            <a:off x="-38100" y="3263900"/>
            <a:ext cx="914400" cy="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grpSp>
        <p:nvGrpSpPr>
          <p:cNvPr id="28" name="Group 83"/>
          <p:cNvGrpSpPr/>
          <p:nvPr/>
        </p:nvGrpSpPr>
        <p:grpSpPr>
          <a:xfrm>
            <a:off x="419100" y="529276"/>
            <a:ext cx="1524000" cy="1219103"/>
            <a:chOff x="838199" y="3962401"/>
            <a:chExt cx="5686425" cy="875887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grpSpPr>
        <p:sp>
          <p:nvSpPr>
            <p:cNvPr id="29" name="Rectangle 17"/>
            <p:cNvSpPr>
              <a:spLocks noChangeArrowheads="1"/>
            </p:cNvSpPr>
            <p:nvPr/>
          </p:nvSpPr>
          <p:spPr bwMode="gray">
            <a:xfrm>
              <a:off x="838199" y="4038601"/>
              <a:ext cx="5686425" cy="720725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endParaRPr lang="en-US" dirty="0">
                <a:solidFill>
                  <a:prstClr val="black"/>
                </a:solidFill>
              </a:endParaRPr>
            </a:p>
          </p:txBody>
        </p:sp>
        <p:grpSp>
          <p:nvGrpSpPr>
            <p:cNvPr id="30" name="Group 18"/>
            <p:cNvGrpSpPr>
              <a:grpSpLocks/>
            </p:cNvGrpSpPr>
            <p:nvPr/>
          </p:nvGrpSpPr>
          <p:grpSpPr bwMode="auto">
            <a:xfrm>
              <a:off x="1371610" y="3962401"/>
              <a:ext cx="5146125" cy="875887"/>
              <a:chOff x="3552" y="3339"/>
              <a:chExt cx="1930" cy="339"/>
            </a:xfrm>
            <a:grpFill/>
          </p:grpSpPr>
          <p:grpSp>
            <p:nvGrpSpPr>
              <p:cNvPr id="31" name="Group 19"/>
              <p:cNvGrpSpPr>
                <a:grpSpLocks/>
              </p:cNvGrpSpPr>
              <p:nvPr/>
            </p:nvGrpSpPr>
            <p:grpSpPr bwMode="auto">
              <a:xfrm>
                <a:off x="3552" y="3339"/>
                <a:ext cx="440" cy="339"/>
                <a:chOff x="2016" y="1920"/>
                <a:chExt cx="1793" cy="1453"/>
              </a:xfrm>
              <a:grpFill/>
            </p:grpSpPr>
            <p:sp>
              <p:nvSpPr>
                <p:cNvPr id="33" name="Oval 20"/>
                <p:cNvSpPr>
                  <a:spLocks noChangeArrowheads="1"/>
                </p:cNvSpPr>
                <p:nvPr/>
              </p:nvSpPr>
              <p:spPr bwMode="gray">
                <a:xfrm>
                  <a:off x="2016" y="1920"/>
                  <a:ext cx="1793" cy="1453"/>
                </a:xfrm>
                <a:prstGeom prst="ellipse">
                  <a:avLst/>
                </a:prstGeom>
                <a:ln>
                  <a:headEnd/>
                  <a:tailEnd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4" name="Freeform 21"/>
                <p:cNvSpPr>
                  <a:spLocks/>
                </p:cNvSpPr>
                <p:nvPr/>
              </p:nvSpPr>
              <p:spPr bwMode="gray">
                <a:xfrm>
                  <a:off x="2249" y="1967"/>
                  <a:ext cx="1296" cy="634"/>
                </a:xfrm>
                <a:custGeom>
                  <a:avLst/>
                  <a:gdLst/>
                  <a:ahLst/>
                  <a:cxnLst>
                    <a:cxn ang="0">
                      <a:pos x="1301" y="401"/>
                    </a:cxn>
                    <a:cxn ang="0">
                      <a:pos x="1317" y="442"/>
                    </a:cxn>
                    <a:cxn ang="0">
                      <a:pos x="1321" y="481"/>
                    </a:cxn>
                    <a:cxn ang="0">
                      <a:pos x="1315" y="516"/>
                    </a:cxn>
                    <a:cxn ang="0">
                      <a:pos x="1298" y="550"/>
                    </a:cxn>
                    <a:cxn ang="0">
                      <a:pos x="1272" y="579"/>
                    </a:cxn>
                    <a:cxn ang="0">
                      <a:pos x="1239" y="604"/>
                    </a:cxn>
                    <a:cxn ang="0">
                      <a:pos x="1196" y="628"/>
                    </a:cxn>
                    <a:cxn ang="0">
                      <a:pos x="1147" y="649"/>
                    </a:cxn>
                    <a:cxn ang="0">
                      <a:pos x="1092" y="667"/>
                    </a:cxn>
                    <a:cxn ang="0">
                      <a:pos x="1031" y="683"/>
                    </a:cxn>
                    <a:cxn ang="0">
                      <a:pos x="967" y="694"/>
                    </a:cxn>
                    <a:cxn ang="0">
                      <a:pos x="896" y="704"/>
                    </a:cxn>
                    <a:cxn ang="0">
                      <a:pos x="824" y="710"/>
                    </a:cxn>
                    <a:cxn ang="0">
                      <a:pos x="795" y="712"/>
                    </a:cxn>
                    <a:cxn ang="0">
                      <a:pos x="476" y="712"/>
                    </a:cxn>
                    <a:cxn ang="0">
                      <a:pos x="472" y="712"/>
                    </a:cxn>
                    <a:cxn ang="0">
                      <a:pos x="409" y="708"/>
                    </a:cxn>
                    <a:cxn ang="0">
                      <a:pos x="348" y="704"/>
                    </a:cxn>
                    <a:cxn ang="0">
                      <a:pos x="290" y="696"/>
                    </a:cxn>
                    <a:cxn ang="0">
                      <a:pos x="235" y="689"/>
                    </a:cxn>
                    <a:cxn ang="0">
                      <a:pos x="186" y="677"/>
                    </a:cxn>
                    <a:cxn ang="0">
                      <a:pos x="141" y="663"/>
                    </a:cxn>
                    <a:cxn ang="0">
                      <a:pos x="102" y="648"/>
                    </a:cxn>
                    <a:cxn ang="0">
                      <a:pos x="67" y="630"/>
                    </a:cxn>
                    <a:cxn ang="0">
                      <a:pos x="39" y="608"/>
                    </a:cxn>
                    <a:cxn ang="0">
                      <a:pos x="18" y="583"/>
                    </a:cxn>
                    <a:cxn ang="0">
                      <a:pos x="6" y="554"/>
                    </a:cxn>
                    <a:cxn ang="0">
                      <a:pos x="0" y="524"/>
                    </a:cxn>
                    <a:cxn ang="0">
                      <a:pos x="0" y="520"/>
                    </a:cxn>
                    <a:cxn ang="0">
                      <a:pos x="4" y="487"/>
                    </a:cxn>
                    <a:cxn ang="0">
                      <a:pos x="16" y="446"/>
                    </a:cxn>
                    <a:cxn ang="0">
                      <a:pos x="51" y="370"/>
                    </a:cxn>
                    <a:cxn ang="0">
                      <a:pos x="94" y="299"/>
                    </a:cxn>
                    <a:cxn ang="0">
                      <a:pos x="147" y="235"/>
                    </a:cxn>
                    <a:cxn ang="0">
                      <a:pos x="204" y="176"/>
                    </a:cxn>
                    <a:cxn ang="0">
                      <a:pos x="270" y="125"/>
                    </a:cxn>
                    <a:cxn ang="0">
                      <a:pos x="341" y="82"/>
                    </a:cxn>
                    <a:cxn ang="0">
                      <a:pos x="415" y="47"/>
                    </a:cxn>
                    <a:cxn ang="0">
                      <a:pos x="497" y="21"/>
                    </a:cxn>
                    <a:cxn ang="0">
                      <a:pos x="581" y="6"/>
                    </a:cxn>
                    <a:cxn ang="0">
                      <a:pos x="667" y="0"/>
                    </a:cxn>
                    <a:cxn ang="0">
                      <a:pos x="667" y="0"/>
                    </a:cxn>
                    <a:cxn ang="0">
                      <a:pos x="759" y="6"/>
                    </a:cxn>
                    <a:cxn ang="0">
                      <a:pos x="847" y="23"/>
                    </a:cxn>
                    <a:cxn ang="0">
                      <a:pos x="932" y="53"/>
                    </a:cxn>
                    <a:cxn ang="0">
                      <a:pos x="1010" y="90"/>
                    </a:cxn>
                    <a:cxn ang="0">
                      <a:pos x="1082" y="137"/>
                    </a:cxn>
                    <a:cxn ang="0">
                      <a:pos x="1149" y="194"/>
                    </a:cxn>
                    <a:cxn ang="0">
                      <a:pos x="1208" y="256"/>
                    </a:cxn>
                    <a:cxn ang="0">
                      <a:pos x="1258" y="325"/>
                    </a:cxn>
                    <a:cxn ang="0">
                      <a:pos x="1301" y="401"/>
                    </a:cxn>
                    <a:cxn ang="0">
                      <a:pos x="1301" y="401"/>
                    </a:cxn>
                  </a:cxnLst>
                  <a:rect l="0" t="0" r="r" b="b"/>
                  <a:pathLst>
                    <a:path w="1321" h="712">
                      <a:moveTo>
                        <a:pt x="1301" y="401"/>
                      </a:moveTo>
                      <a:lnTo>
                        <a:pt x="1317" y="442"/>
                      </a:lnTo>
                      <a:lnTo>
                        <a:pt x="1321" y="481"/>
                      </a:lnTo>
                      <a:lnTo>
                        <a:pt x="1315" y="516"/>
                      </a:lnTo>
                      <a:lnTo>
                        <a:pt x="1298" y="550"/>
                      </a:lnTo>
                      <a:lnTo>
                        <a:pt x="1272" y="579"/>
                      </a:lnTo>
                      <a:lnTo>
                        <a:pt x="1239" y="604"/>
                      </a:lnTo>
                      <a:lnTo>
                        <a:pt x="1196" y="628"/>
                      </a:lnTo>
                      <a:lnTo>
                        <a:pt x="1147" y="649"/>
                      </a:lnTo>
                      <a:lnTo>
                        <a:pt x="1092" y="667"/>
                      </a:lnTo>
                      <a:lnTo>
                        <a:pt x="1031" y="683"/>
                      </a:lnTo>
                      <a:lnTo>
                        <a:pt x="967" y="694"/>
                      </a:lnTo>
                      <a:lnTo>
                        <a:pt x="896" y="704"/>
                      </a:lnTo>
                      <a:lnTo>
                        <a:pt x="824" y="710"/>
                      </a:lnTo>
                      <a:lnTo>
                        <a:pt x="795" y="712"/>
                      </a:lnTo>
                      <a:lnTo>
                        <a:pt x="476" y="712"/>
                      </a:lnTo>
                      <a:lnTo>
                        <a:pt x="472" y="712"/>
                      </a:lnTo>
                      <a:lnTo>
                        <a:pt x="409" y="708"/>
                      </a:lnTo>
                      <a:lnTo>
                        <a:pt x="348" y="704"/>
                      </a:lnTo>
                      <a:lnTo>
                        <a:pt x="290" y="696"/>
                      </a:lnTo>
                      <a:lnTo>
                        <a:pt x="235" y="689"/>
                      </a:lnTo>
                      <a:lnTo>
                        <a:pt x="186" y="677"/>
                      </a:lnTo>
                      <a:lnTo>
                        <a:pt x="141" y="663"/>
                      </a:lnTo>
                      <a:lnTo>
                        <a:pt x="102" y="648"/>
                      </a:lnTo>
                      <a:lnTo>
                        <a:pt x="67" y="630"/>
                      </a:lnTo>
                      <a:lnTo>
                        <a:pt x="39" y="608"/>
                      </a:lnTo>
                      <a:lnTo>
                        <a:pt x="18" y="583"/>
                      </a:lnTo>
                      <a:lnTo>
                        <a:pt x="6" y="554"/>
                      </a:lnTo>
                      <a:lnTo>
                        <a:pt x="0" y="524"/>
                      </a:lnTo>
                      <a:lnTo>
                        <a:pt x="0" y="520"/>
                      </a:lnTo>
                      <a:lnTo>
                        <a:pt x="4" y="487"/>
                      </a:lnTo>
                      <a:lnTo>
                        <a:pt x="16" y="446"/>
                      </a:lnTo>
                      <a:lnTo>
                        <a:pt x="51" y="370"/>
                      </a:lnTo>
                      <a:lnTo>
                        <a:pt x="94" y="299"/>
                      </a:lnTo>
                      <a:lnTo>
                        <a:pt x="147" y="235"/>
                      </a:lnTo>
                      <a:lnTo>
                        <a:pt x="204" y="176"/>
                      </a:lnTo>
                      <a:lnTo>
                        <a:pt x="270" y="125"/>
                      </a:lnTo>
                      <a:lnTo>
                        <a:pt x="341" y="82"/>
                      </a:lnTo>
                      <a:lnTo>
                        <a:pt x="415" y="47"/>
                      </a:lnTo>
                      <a:lnTo>
                        <a:pt x="497" y="21"/>
                      </a:lnTo>
                      <a:lnTo>
                        <a:pt x="581" y="6"/>
                      </a:lnTo>
                      <a:lnTo>
                        <a:pt x="667" y="0"/>
                      </a:lnTo>
                      <a:lnTo>
                        <a:pt x="667" y="0"/>
                      </a:lnTo>
                      <a:lnTo>
                        <a:pt x="759" y="6"/>
                      </a:lnTo>
                      <a:lnTo>
                        <a:pt x="847" y="23"/>
                      </a:lnTo>
                      <a:lnTo>
                        <a:pt x="932" y="53"/>
                      </a:lnTo>
                      <a:lnTo>
                        <a:pt x="1010" y="90"/>
                      </a:lnTo>
                      <a:lnTo>
                        <a:pt x="1082" y="137"/>
                      </a:lnTo>
                      <a:lnTo>
                        <a:pt x="1149" y="194"/>
                      </a:lnTo>
                      <a:lnTo>
                        <a:pt x="1208" y="256"/>
                      </a:lnTo>
                      <a:lnTo>
                        <a:pt x="1258" y="325"/>
                      </a:lnTo>
                      <a:lnTo>
                        <a:pt x="1301" y="401"/>
                      </a:lnTo>
                      <a:lnTo>
                        <a:pt x="1301" y="401"/>
                      </a:lnTo>
                      <a:close/>
                    </a:path>
                  </a:pathLst>
                </a:custGeom>
                <a:ln>
                  <a:headEnd/>
                  <a:tailEnd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32" name="Text Box 22"/>
              <p:cNvSpPr txBox="1">
                <a:spLocks noChangeArrowheads="1"/>
              </p:cNvSpPr>
              <p:nvPr/>
            </p:nvSpPr>
            <p:spPr bwMode="gray">
              <a:xfrm>
                <a:off x="3672" y="3441"/>
                <a:ext cx="1810" cy="128"/>
              </a:xfrm>
              <a:prstGeom prst="rect">
                <a:avLst/>
              </a:prstGeom>
              <a:solidFill>
                <a:srgbClr val="FFFF00"/>
              </a:solidFill>
              <a:ln>
                <a:headEnd/>
                <a:tailEnd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sz="2400" b="1" dirty="0" err="1">
                    <a:ln w="12700">
                      <a:solidFill>
                        <a:srgbClr val="1F497D">
                          <a:satMod val="155000"/>
                        </a:srgbClr>
                      </a:solidFill>
                      <a:prstDash val="solid"/>
                    </a:ln>
                    <a:solidFill>
                      <a:srgbClr val="EEECE1">
                        <a:tint val="85000"/>
                        <a:satMod val="155000"/>
                      </a:srgb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</a:rPr>
                  <a:t>Câu</a:t>
                </a:r>
                <a:r>
                  <a:rPr lang="en-US" sz="2400" b="1" dirty="0">
                    <a:ln w="12700">
                      <a:solidFill>
                        <a:srgbClr val="1F497D">
                          <a:satMod val="155000"/>
                        </a:srgbClr>
                      </a:solidFill>
                      <a:prstDash val="solid"/>
                    </a:ln>
                    <a:solidFill>
                      <a:srgbClr val="EEECE1">
                        <a:tint val="85000"/>
                        <a:satMod val="155000"/>
                      </a:srgb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</a:rPr>
                  <a:t> 19</a:t>
                </a:r>
              </a:p>
            </p:txBody>
          </p:sp>
        </p:grp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ABC6442B-9FF8-4897-9830-94C9658787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2769" y="2432028"/>
            <a:ext cx="1911372" cy="19113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B85D880-0023-4880-8EF8-680BDF47E5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0127" y="4577864"/>
            <a:ext cx="1871146" cy="17520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1" name="3D Model 50" descr="Smiling Face With Sunglasses Emoji">
                <a:extLst>
                  <a:ext uri="{FF2B5EF4-FFF2-40B4-BE49-F238E27FC236}">
                    <a16:creationId xmlns:a16="http://schemas.microsoft.com/office/drawing/2014/main" id="{537BD112-5EB9-48A0-8AF2-6EB8D5E39D4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997746" y="275401"/>
              <a:ext cx="1759931" cy="1417457"/>
            </p:xfrm>
            <a:graphic>
              <a:graphicData uri="http://schemas.microsoft.com/office/drawing/2017/model3d">
                <am3d:model3d r:embed="rId7">
                  <am3d:spPr>
                    <a:xfrm>
                      <a:off x="0" y="0"/>
                      <a:ext cx="1759931" cy="1417457"/>
                    </a:xfrm>
                    <a:prstGeom prst="rect">
                      <a:avLst/>
                    </a:prstGeom>
                  </am3d:spPr>
                  <am3d:camera>
                    <am3d:pos x="0" y="0" z="7833415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8884" d="1000000"/>
                    <am3d:preTrans dx="1832" dy="-16799170" dz="-1200816"/>
                    <am3d:scale>
                      <am3d:sx n="1000000" d="1000000"/>
                      <am3d:sy n="1000000" d="1000000"/>
                      <am3d:sz n="1000000" d="1000000"/>
                    </am3d:scale>
                    <am3d:rot ax="715306" ay="-905284" az="-188744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259708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1" name="3D Model 50" descr="Smiling Face With Sunglasses Emoji">
                <a:extLst>
                  <a:ext uri="{FF2B5EF4-FFF2-40B4-BE49-F238E27FC236}">
                    <a16:creationId xmlns:a16="http://schemas.microsoft.com/office/drawing/2014/main" id="{537BD112-5EB9-48A0-8AF2-6EB8D5E39D4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997746" y="275401"/>
                <a:ext cx="1759931" cy="1417457"/>
              </a:xfrm>
              <a:prstGeom prst="rect">
                <a:avLst/>
              </a:prstGeom>
            </p:spPr>
          </p:pic>
        </mc:Fallback>
      </mc:AlternateContent>
      <p:sp>
        <p:nvSpPr>
          <p:cNvPr id="23" name="AutoShape 10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5D7159DC-8061-7FF1-12A0-07949C8556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86941" y="6272226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84948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withGroup">
                            <p:stCondLst>
                              <p:cond delay="3000"/>
                            </p:stCondLst>
                            <p:childTnLst>
                              <p:par>
                                <p:cTn id="54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2000" fill="hold"/>
                                        <p:tgtEl>
                                          <p:spTgt spid="615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07 0.00416 L -0.0625 -0.00348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28" y="-394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146" grpId="0" animBg="1" autoUpdateAnimBg="0"/>
      <p:bldP spid="6147" grpId="0" animBg="1" autoUpdateAnimBg="0"/>
      <p:bldP spid="6148" grpId="0" animBg="1"/>
      <p:bldP spid="6149" grpId="0" animBg="1" autoUpdateAnimBg="0"/>
      <p:bldP spid="6150" grpId="0" animBg="1" autoUpdateAnimBg="0"/>
      <p:bldP spid="6151" grpId="0" animBg="1"/>
      <p:bldP spid="6152" grpId="0" animBg="1" autoUpdateAnimBg="0"/>
      <p:bldP spid="6152" grpId="1" animBg="1"/>
      <p:bldP spid="6152" grpId="2" animBg="1"/>
      <p:bldP spid="6153" grpId="0" animBg="1" autoUpdateAnimBg="0"/>
      <p:bldP spid="6153" grpId="1" animBg="1"/>
      <p:bldP spid="6154" grpId="0" animBg="1"/>
      <p:bldP spid="6154" grpId="1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140D5FF-FA37-4709-AD6E-13C3D82D5D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63721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3D Model 7" descr="Fireworks 2">
                <a:extLst>
                  <a:ext uri="{FF2B5EF4-FFF2-40B4-BE49-F238E27FC236}">
                    <a16:creationId xmlns:a16="http://schemas.microsoft.com/office/drawing/2014/main" id="{A87B170D-0815-4F5A-A13F-176227E6893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128115" y="-10191"/>
              <a:ext cx="3143138" cy="4294396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3143138" cy="4294396"/>
                    </a:xfrm>
                    <a:prstGeom prst="rect">
                      <a:avLst/>
                    </a:prstGeom>
                  </am3d:spPr>
                  <am3d:camera>
                    <am3d:pos x="0" y="0" z="5972662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1106450" d="1000000"/>
                    <am3d:preTrans dx="1115290" dy="-17981047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540970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3D Model 7" descr="Fireworks 2">
                <a:extLst>
                  <a:ext uri="{FF2B5EF4-FFF2-40B4-BE49-F238E27FC236}">
                    <a16:creationId xmlns:a16="http://schemas.microsoft.com/office/drawing/2014/main" id="{A87B170D-0815-4F5A-A13F-176227E6893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28115" y="-10191"/>
                <a:ext cx="3143138" cy="4294396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id="{CC701EB8-7057-4B11-A57C-8477BC8768B6}"/>
              </a:ext>
            </a:extLst>
          </p:cNvPr>
          <p:cNvSpPr/>
          <p:nvPr/>
        </p:nvSpPr>
        <p:spPr>
          <a:xfrm>
            <a:off x="6975508" y="243495"/>
            <a:ext cx="4596732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6000" b="1" cap="none" spc="0" dirty="0" err="1">
                <a:ln/>
                <a:solidFill>
                  <a:srgbClr val="FF0000"/>
                </a:solidFill>
                <a:effectLst/>
                <a:latin typeface="UVN Mang Cau Nang" panose="03060902050402020B05" pitchFamily="66" charset="0"/>
              </a:rPr>
              <a:t>Chúc</a:t>
            </a:r>
            <a:r>
              <a:rPr lang="en-US" sz="6000" b="1" cap="none" spc="0" dirty="0">
                <a:ln/>
                <a:solidFill>
                  <a:srgbClr val="FF0000"/>
                </a:solidFill>
                <a:effectLst/>
                <a:latin typeface="UVN Mang Cau Nang" panose="03060902050402020B05" pitchFamily="66" charset="0"/>
              </a:rPr>
              <a:t> </a:t>
            </a:r>
            <a:r>
              <a:rPr lang="en-US" sz="6000" b="1" cap="none" spc="0" dirty="0" err="1">
                <a:ln/>
                <a:solidFill>
                  <a:srgbClr val="FF0000"/>
                </a:solidFill>
                <a:effectLst/>
                <a:latin typeface="UVN Mang Cau Nang" panose="03060902050402020B05" pitchFamily="66" charset="0"/>
              </a:rPr>
              <a:t>mừng</a:t>
            </a:r>
            <a:endParaRPr lang="en-US" sz="6000" b="1" cap="none" spc="0" dirty="0">
              <a:ln/>
              <a:solidFill>
                <a:srgbClr val="FF0000"/>
              </a:solidFill>
              <a:effectLst/>
              <a:latin typeface="UVN Mang Cau Nang" panose="03060902050402020B05" pitchFamily="66" charset="0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" name="3D Model 10" descr="Fireworks 2">
                <a:extLst>
                  <a:ext uri="{FF2B5EF4-FFF2-40B4-BE49-F238E27FC236}">
                    <a16:creationId xmlns:a16="http://schemas.microsoft.com/office/drawing/2014/main" id="{12D5F5F7-3DA1-8F57-D398-EA8E517AE61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753492" y="40481"/>
              <a:ext cx="1841269" cy="2515683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1841269" cy="2515683"/>
                    </a:xfrm>
                    <a:prstGeom prst="rect">
                      <a:avLst/>
                    </a:prstGeom>
                  </am3d:spPr>
                  <am3d:camera>
                    <am3d:pos x="0" y="0" z="5972662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1106450" d="1000000"/>
                    <am3d:preTrans dx="1115290" dy="-17981047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316904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" name="3D Model 10" descr="Fireworks 2">
                <a:extLst>
                  <a:ext uri="{FF2B5EF4-FFF2-40B4-BE49-F238E27FC236}">
                    <a16:creationId xmlns:a16="http://schemas.microsoft.com/office/drawing/2014/main" id="{12D5F5F7-3DA1-8F57-D398-EA8E517AE61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753492" y="40481"/>
                <a:ext cx="1841269" cy="25156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2" name="3D Model 11" descr="Fireworks 2">
                <a:extLst>
                  <a:ext uri="{FF2B5EF4-FFF2-40B4-BE49-F238E27FC236}">
                    <a16:creationId xmlns:a16="http://schemas.microsoft.com/office/drawing/2014/main" id="{6074E4B4-8A2A-957D-0B1D-4D92ECB3A56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910444" y="1867525"/>
              <a:ext cx="2174600" cy="2971105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2174600" cy="2971105"/>
                    </a:xfrm>
                    <a:prstGeom prst="rect">
                      <a:avLst/>
                    </a:prstGeom>
                  </am3d:spPr>
                  <am3d:camera>
                    <am3d:pos x="0" y="0" z="5972662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1106450" d="1000000"/>
                    <am3d:preTrans dx="1115290" dy="-17981047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374274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2" name="3D Model 11" descr="Fireworks 2">
                <a:extLst>
                  <a:ext uri="{FF2B5EF4-FFF2-40B4-BE49-F238E27FC236}">
                    <a16:creationId xmlns:a16="http://schemas.microsoft.com/office/drawing/2014/main" id="{6074E4B4-8A2A-957D-0B1D-4D92ECB3A56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910444" y="1867525"/>
                <a:ext cx="2174600" cy="297110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3" name="3D Model 12" descr="Gift">
                <a:extLst>
                  <a:ext uri="{FF2B5EF4-FFF2-40B4-BE49-F238E27FC236}">
                    <a16:creationId xmlns:a16="http://schemas.microsoft.com/office/drawing/2014/main" id="{0E99C205-E721-33BB-ADB2-BDB7735A063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465104" y="1974286"/>
              <a:ext cx="3974614" cy="4640219"/>
            </p:xfrm>
            <a:graphic>
              <a:graphicData uri="http://schemas.microsoft.com/office/drawing/2017/model3d">
                <am3d:model3d r:embed="rId10">
                  <am3d:spPr>
                    <a:xfrm>
                      <a:off x="0" y="0"/>
                      <a:ext cx="3974614" cy="4640219"/>
                    </a:xfrm>
                    <a:prstGeom prst="rect">
                      <a:avLst/>
                    </a:prstGeom>
                  </am3d:spPr>
                  <am3d:camera>
                    <am3d:pos x="0" y="0" z="737230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94140" d="1000000"/>
                    <am3d:preTrans dx="1" dy="-17194320" dz="-613100"/>
                    <am3d:scale>
                      <am3d:sx n="1000000" d="1000000"/>
                      <am3d:sy n="1000000" d="1000000"/>
                      <am3d:sz n="1000000" d="1000000"/>
                    </am3d:scale>
                    <am3d:rot ax="2025789" ay="-1517841" az="-956570"/>
                    <am3d:postTrans dx="0" dy="0" dz="0"/>
                  </am3d:trans>
                  <am3d:raster rName="Office3DRenderer" rVer="16.0.8326">
                    <am3d:blip r:embed="rId11"/>
                  </am3d:raster>
                  <am3d:objViewport viewportSz="532484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3" name="3D Model 12" descr="Gift">
                <a:extLst>
                  <a:ext uri="{FF2B5EF4-FFF2-40B4-BE49-F238E27FC236}">
                    <a16:creationId xmlns:a16="http://schemas.microsoft.com/office/drawing/2014/main" id="{0E99C205-E721-33BB-ADB2-BDB7735A063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465104" y="1974286"/>
                <a:ext cx="3974614" cy="4640219"/>
              </a:xfrm>
              <a:prstGeom prst="rect">
                <a:avLst/>
              </a:prstGeom>
            </p:spPr>
          </p:pic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95ECC5C7-5945-30C3-3B59-FABAE50B861C}"/>
              </a:ext>
            </a:extLst>
          </p:cNvPr>
          <p:cNvSpPr/>
          <p:nvPr/>
        </p:nvSpPr>
        <p:spPr>
          <a:xfrm>
            <a:off x="7260941" y="1259158"/>
            <a:ext cx="484034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chemeClr val="accent3"/>
                </a:solidFill>
                <a:effectLst/>
              </a:rPr>
              <a:t>Bạn</a:t>
            </a:r>
            <a:r>
              <a:rPr lang="en-US" sz="5400" b="1" cap="none" spc="0" dirty="0">
                <a:ln/>
                <a:solidFill>
                  <a:schemeClr val="accent3"/>
                </a:solidFill>
                <a:effectLst/>
              </a:rPr>
              <a:t> </a:t>
            </a:r>
            <a:r>
              <a:rPr lang="en-US" sz="5400" b="1" cap="none" spc="0" dirty="0" err="1">
                <a:ln/>
                <a:solidFill>
                  <a:schemeClr val="accent3"/>
                </a:solidFill>
                <a:effectLst/>
              </a:rPr>
              <a:t>đã</a:t>
            </a:r>
            <a:r>
              <a:rPr lang="en-US" sz="5400" b="1" cap="none" spc="0" dirty="0">
                <a:ln/>
                <a:solidFill>
                  <a:schemeClr val="accent3"/>
                </a:solidFill>
                <a:effectLst/>
              </a:rPr>
              <a:t> </a:t>
            </a:r>
            <a:r>
              <a:rPr lang="en-US" sz="5400" b="1" cap="none" spc="0" dirty="0" err="1">
                <a:ln/>
                <a:solidFill>
                  <a:schemeClr val="accent3"/>
                </a:solidFill>
                <a:effectLst/>
              </a:rPr>
              <a:t>chọn</a:t>
            </a:r>
            <a:r>
              <a:rPr lang="en-US" sz="5400" b="1" cap="none" spc="0" dirty="0">
                <a:ln/>
                <a:solidFill>
                  <a:schemeClr val="accent3"/>
                </a:solidFill>
                <a:effectLst/>
              </a:rPr>
              <a:t> </a:t>
            </a:r>
          </a:p>
          <a:p>
            <a:pPr algn="ctr"/>
            <a:r>
              <a:rPr lang="en-US" sz="5400" b="1" cap="none" spc="0" dirty="0">
                <a:ln/>
                <a:solidFill>
                  <a:schemeClr val="accent3"/>
                </a:solidFill>
                <a:effectLst/>
              </a:rPr>
              <a:t>ô </a:t>
            </a:r>
            <a:r>
              <a:rPr lang="en-US" sz="5400" b="1" cap="none" spc="0" dirty="0" err="1">
                <a:ln/>
                <a:solidFill>
                  <a:schemeClr val="accent3"/>
                </a:solidFill>
                <a:effectLst/>
              </a:rPr>
              <a:t>cửa</a:t>
            </a:r>
            <a:r>
              <a:rPr lang="en-US" sz="5400" b="1" cap="none" spc="0" dirty="0">
                <a:ln/>
                <a:solidFill>
                  <a:schemeClr val="accent3"/>
                </a:solidFill>
                <a:effectLst/>
              </a:rPr>
              <a:t> </a:t>
            </a:r>
            <a:r>
              <a:rPr lang="en-US" sz="5400" b="1" cap="none" spc="0" dirty="0" err="1">
                <a:ln/>
                <a:solidFill>
                  <a:schemeClr val="accent3"/>
                </a:solidFill>
                <a:effectLst/>
              </a:rPr>
              <a:t>bí</a:t>
            </a:r>
            <a:r>
              <a:rPr lang="en-US" sz="5400" b="1" cap="none" spc="0" dirty="0">
                <a:ln/>
                <a:solidFill>
                  <a:schemeClr val="accent3"/>
                </a:solidFill>
                <a:effectLst/>
              </a:rPr>
              <a:t> </a:t>
            </a:r>
            <a:r>
              <a:rPr lang="en-US" sz="5400" b="1" cap="none" spc="0" dirty="0" err="1">
                <a:ln/>
                <a:solidFill>
                  <a:schemeClr val="accent3"/>
                </a:solidFill>
                <a:effectLst/>
              </a:rPr>
              <a:t>mật</a:t>
            </a:r>
            <a:endParaRPr lang="en-US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4" name="Beethoven Virus">
            <a:hlinkClick r:id="" action="ppaction://media"/>
            <a:extLst>
              <a:ext uri="{FF2B5EF4-FFF2-40B4-BE49-F238E27FC236}">
                <a16:creationId xmlns:a16="http://schemas.microsoft.com/office/drawing/2014/main" id="{8EEBCA6E-2F4D-6FC4-1C0D-610C70293DA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16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674126" y="6048305"/>
            <a:ext cx="487363" cy="487363"/>
          </a:xfrm>
          <a:prstGeom prst="rect">
            <a:avLst/>
          </a:prstGeom>
        </p:spPr>
      </p:pic>
      <p:sp>
        <p:nvSpPr>
          <p:cNvPr id="10" name="AutoShape 10">
            <a:hlinkClick r:id="rId13" action="ppaction://hlinksldjump" highlightClick="1"/>
            <a:extLst>
              <a:ext uri="{FF2B5EF4-FFF2-40B4-BE49-F238E27FC236}">
                <a16:creationId xmlns:a16="http://schemas.microsoft.com/office/drawing/2014/main" id="{AEFA4FAA-650B-73A2-6A18-7DF0321632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86941" y="6272226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32836941"/>
      </p:ext>
    </p:extLst>
  </p:cSld>
  <p:clrMapOvr>
    <a:masterClrMapping/>
  </p:clrMapOvr>
  <p:transition spd="slow" advClick="0">
    <p:zoom/>
    <p:sndAc>
      <p:stSnd>
        <p:snd r:embed="rId4" name="bomb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entr" presetSubtype="1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60" presetClass="entr" presetSubtype="1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60" presetClass="entr" presetSubtype="1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079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1863E12D-AABA-080B-B94B-260B305363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9" t="24871" r="294" b="-95"/>
          <a:stretch/>
        </p:blipFill>
        <p:spPr>
          <a:xfrm>
            <a:off x="0" y="0"/>
            <a:ext cx="12178599" cy="68730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97D4F0F-DE6E-2063-2E8A-713AE7ED79D9}"/>
              </a:ext>
            </a:extLst>
          </p:cNvPr>
          <p:cNvSpPr txBox="1"/>
          <p:nvPr/>
        </p:nvSpPr>
        <p:spPr>
          <a:xfrm>
            <a:off x="472274" y="200968"/>
            <a:ext cx="111828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FF00"/>
                </a:solidFill>
                <a:latin typeface="UTM Seagull" panose="02040603050506020204" pitchFamily="18" charset="0"/>
              </a:rPr>
              <a:t>Vương</a:t>
            </a:r>
            <a:r>
              <a:rPr lang="en-US" sz="3600" b="1" dirty="0">
                <a:solidFill>
                  <a:srgbClr val="FFFF00"/>
                </a:solidFill>
                <a:latin typeface="UTM Seagull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Seagull" panose="02040603050506020204" pitchFamily="18" charset="0"/>
              </a:rPr>
              <a:t>cung</a:t>
            </a:r>
            <a:r>
              <a:rPr lang="en-US" sz="3600" b="1" dirty="0">
                <a:solidFill>
                  <a:srgbClr val="FFFF00"/>
                </a:solidFill>
                <a:latin typeface="UTM Seagull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Seagull" panose="02040603050506020204" pitchFamily="18" charset="0"/>
              </a:rPr>
              <a:t>thánh</a:t>
            </a:r>
            <a:r>
              <a:rPr lang="en-US" sz="3600" b="1" dirty="0">
                <a:solidFill>
                  <a:srgbClr val="FFFF00"/>
                </a:solidFill>
                <a:latin typeface="UTM Seagull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Seagull" panose="02040603050506020204" pitchFamily="18" charset="0"/>
              </a:rPr>
              <a:t>đường</a:t>
            </a:r>
            <a:r>
              <a:rPr lang="en-US" sz="3600" b="1" dirty="0">
                <a:solidFill>
                  <a:srgbClr val="FFFF00"/>
                </a:solidFill>
                <a:latin typeface="UTM Seagull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Seagull" panose="02040603050506020204" pitchFamily="18" charset="0"/>
              </a:rPr>
              <a:t>thánh</a:t>
            </a:r>
            <a:r>
              <a:rPr lang="en-US" sz="3600" b="1" dirty="0">
                <a:solidFill>
                  <a:srgbClr val="FFFF00"/>
                </a:solidFill>
                <a:latin typeface="UTM Seagull" panose="02040603050506020204" pitchFamily="18" charset="0"/>
              </a:rPr>
              <a:t> M.D. Mazzarello</a:t>
            </a:r>
          </a:p>
        </p:txBody>
      </p:sp>
    </p:spTree>
    <p:extLst>
      <p:ext uri="{BB962C8B-B14F-4D97-AF65-F5344CB8AC3E}">
        <p14:creationId xmlns:p14="http://schemas.microsoft.com/office/powerpoint/2010/main" val="128728651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140D5FF-FA37-4709-AD6E-13C3D82D5D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63721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3D Model 7" descr="Fireworks 2">
                <a:extLst>
                  <a:ext uri="{FF2B5EF4-FFF2-40B4-BE49-F238E27FC236}">
                    <a16:creationId xmlns:a16="http://schemas.microsoft.com/office/drawing/2014/main" id="{A87B170D-0815-4F5A-A13F-176227E6893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276195" y="-10191"/>
              <a:ext cx="3143138" cy="4294396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3143138" cy="4294396"/>
                    </a:xfrm>
                    <a:prstGeom prst="rect">
                      <a:avLst/>
                    </a:prstGeom>
                  </am3d:spPr>
                  <am3d:camera>
                    <am3d:pos x="0" y="0" z="5972662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1106450" d="1000000"/>
                    <am3d:preTrans dx="1115290" dy="-17981047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540970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3D Model 7" descr="Fireworks 2">
                <a:extLst>
                  <a:ext uri="{FF2B5EF4-FFF2-40B4-BE49-F238E27FC236}">
                    <a16:creationId xmlns:a16="http://schemas.microsoft.com/office/drawing/2014/main" id="{A87B170D-0815-4F5A-A13F-176227E6893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276195" y="-10191"/>
                <a:ext cx="3143138" cy="429439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" name="3D Model 9" descr="Medal">
                <a:extLst>
                  <a:ext uri="{FF2B5EF4-FFF2-40B4-BE49-F238E27FC236}">
                    <a16:creationId xmlns:a16="http://schemas.microsoft.com/office/drawing/2014/main" id="{0CDAED74-20B2-408C-853C-00905FE8A20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549704" y="520133"/>
              <a:ext cx="2962832" cy="3233748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2962832" cy="3233748"/>
                    </a:xfrm>
                    <a:prstGeom prst="rect">
                      <a:avLst/>
                    </a:prstGeom>
                  </am3d:spPr>
                  <am3d:camera>
                    <am3d:pos x="0" y="0" z="6390186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5259033" d="1000000"/>
                    <am3d:preTrans dx="0" dy="-17981942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464944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" name="3D Model 9" descr="Medal">
                <a:extLst>
                  <a:ext uri="{FF2B5EF4-FFF2-40B4-BE49-F238E27FC236}">
                    <a16:creationId xmlns:a16="http://schemas.microsoft.com/office/drawing/2014/main" id="{0CDAED74-20B2-408C-853C-00905FE8A20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549704" y="520133"/>
                <a:ext cx="2962832" cy="3233748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id="{CC701EB8-7057-4B11-A57C-8477BC8768B6}"/>
              </a:ext>
            </a:extLst>
          </p:cNvPr>
          <p:cNvSpPr/>
          <p:nvPr/>
        </p:nvSpPr>
        <p:spPr>
          <a:xfrm>
            <a:off x="614278" y="1580982"/>
            <a:ext cx="4596732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6000" b="1" cap="none" spc="0" dirty="0" err="1">
                <a:ln/>
                <a:solidFill>
                  <a:srgbClr val="FF0000"/>
                </a:solidFill>
                <a:effectLst/>
                <a:latin typeface="UVN Mang Cau Nang" panose="03060902050402020B05" pitchFamily="66" charset="0"/>
              </a:rPr>
              <a:t>Chúc</a:t>
            </a:r>
            <a:r>
              <a:rPr lang="en-US" sz="6000" b="1" cap="none" spc="0" dirty="0">
                <a:ln/>
                <a:solidFill>
                  <a:srgbClr val="FF0000"/>
                </a:solidFill>
                <a:effectLst/>
                <a:latin typeface="UVN Mang Cau Nang" panose="03060902050402020B05" pitchFamily="66" charset="0"/>
              </a:rPr>
              <a:t> </a:t>
            </a:r>
            <a:r>
              <a:rPr lang="en-US" sz="6000" b="1" cap="none" spc="0" dirty="0" err="1">
                <a:ln/>
                <a:solidFill>
                  <a:srgbClr val="FF0000"/>
                </a:solidFill>
                <a:effectLst/>
                <a:latin typeface="UVN Mang Cau Nang" panose="03060902050402020B05" pitchFamily="66" charset="0"/>
              </a:rPr>
              <a:t>mừng</a:t>
            </a:r>
            <a:endParaRPr lang="en-US" sz="6000" b="1" cap="none" spc="0" dirty="0">
              <a:ln/>
              <a:solidFill>
                <a:srgbClr val="FF0000"/>
              </a:solidFill>
              <a:effectLst/>
              <a:latin typeface="UVN Mang Cau Nang" panose="03060902050402020B05" pitchFamily="66" charset="0"/>
            </a:endParaRPr>
          </a:p>
        </p:txBody>
      </p:sp>
      <p:pic>
        <p:nvPicPr>
          <p:cNvPr id="5122" name="Picture 2" descr="Hộp Quà May Mắn">
            <a:extLst>
              <a:ext uri="{FF2B5EF4-FFF2-40B4-BE49-F238E27FC236}">
                <a16:creationId xmlns:a16="http://schemas.microsoft.com/office/drawing/2014/main" id="{F6535825-78D9-6EE2-A3DD-25F0A71CD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615" y="2813540"/>
            <a:ext cx="5225258" cy="522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" name="3D Model 10" descr="Fireworks 2">
                <a:extLst>
                  <a:ext uri="{FF2B5EF4-FFF2-40B4-BE49-F238E27FC236}">
                    <a16:creationId xmlns:a16="http://schemas.microsoft.com/office/drawing/2014/main" id="{12D5F5F7-3DA1-8F57-D398-EA8E517AE61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901572" y="40481"/>
              <a:ext cx="1841269" cy="2515683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1841269" cy="2515683"/>
                    </a:xfrm>
                    <a:prstGeom prst="rect">
                      <a:avLst/>
                    </a:prstGeom>
                  </am3d:spPr>
                  <am3d:camera>
                    <am3d:pos x="0" y="0" z="5972662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1106450" d="1000000"/>
                    <am3d:preTrans dx="1115290" dy="-17981047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1"/>
                  </am3d:raster>
                  <am3d:objViewport viewportSz="316904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" name="3D Model 10" descr="Fireworks 2">
                <a:extLst>
                  <a:ext uri="{FF2B5EF4-FFF2-40B4-BE49-F238E27FC236}">
                    <a16:creationId xmlns:a16="http://schemas.microsoft.com/office/drawing/2014/main" id="{12D5F5F7-3DA1-8F57-D398-EA8E517AE61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901572" y="40481"/>
                <a:ext cx="1841269" cy="25156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2" name="3D Model 11" descr="Fireworks 2">
                <a:extLst>
                  <a:ext uri="{FF2B5EF4-FFF2-40B4-BE49-F238E27FC236}">
                    <a16:creationId xmlns:a16="http://schemas.microsoft.com/office/drawing/2014/main" id="{6074E4B4-8A2A-957D-0B1D-4D92ECB3A56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058524" y="1867525"/>
              <a:ext cx="2174600" cy="2971105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2174600" cy="2971105"/>
                    </a:xfrm>
                    <a:prstGeom prst="rect">
                      <a:avLst/>
                    </a:prstGeom>
                  </am3d:spPr>
                  <am3d:camera>
                    <am3d:pos x="0" y="0" z="5972662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1106450" d="1000000"/>
                    <am3d:preTrans dx="1115290" dy="-17981047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2"/>
                  </am3d:raster>
                  <am3d:objViewport viewportSz="374274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2" name="3D Model 11" descr="Fireworks 2">
                <a:extLst>
                  <a:ext uri="{FF2B5EF4-FFF2-40B4-BE49-F238E27FC236}">
                    <a16:creationId xmlns:a16="http://schemas.microsoft.com/office/drawing/2014/main" id="{6074E4B4-8A2A-957D-0B1D-4D92ECB3A56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058524" y="1867525"/>
                <a:ext cx="2174600" cy="2971105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Nhạc trao bằng khen, Trao giải thưởng cho buổi lễ">
            <a:hlinkClick r:id="" action="ppaction://media"/>
            <a:extLst>
              <a:ext uri="{FF2B5EF4-FFF2-40B4-BE49-F238E27FC236}">
                <a16:creationId xmlns:a16="http://schemas.microsoft.com/office/drawing/2014/main" id="{CBFB470F-7F61-83B2-B9FE-6D1CC34FB16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24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69125" y="6221220"/>
            <a:ext cx="487363" cy="487363"/>
          </a:xfrm>
          <a:prstGeom prst="rect">
            <a:avLst/>
          </a:prstGeom>
        </p:spPr>
      </p:pic>
      <p:sp>
        <p:nvSpPr>
          <p:cNvPr id="13" name="AutoShape 10">
            <a:hlinkClick r:id="rId14" action="ppaction://hlinksldjump" highlightClick="1"/>
            <a:extLst>
              <a:ext uri="{FF2B5EF4-FFF2-40B4-BE49-F238E27FC236}">
                <a16:creationId xmlns:a16="http://schemas.microsoft.com/office/drawing/2014/main" id="{E82EAAFC-8F50-F450-42E6-AE8EEC5D3B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86941" y="6272226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1600814"/>
      </p:ext>
    </p:extLst>
  </p:cSld>
  <p:clrMapOvr>
    <a:masterClrMapping/>
  </p:clrMapOvr>
  <p:transition spd="slow" advClick="0">
    <p:zoom/>
    <p:sndAc>
      <p:stSnd>
        <p:snd r:embed="rId4" name="bomb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entr" presetSubtype="1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60" presetClass="entr" presetSubtype="1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60" presetClass="entr" presetSubtype="1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860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39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3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35 Mazzarello ý tưởng | hình ảnh, công giáo, đức mẹ">
            <a:extLst>
              <a:ext uri="{FF2B5EF4-FFF2-40B4-BE49-F238E27FC236}">
                <a16:creationId xmlns:a16="http://schemas.microsoft.com/office/drawing/2014/main" id="{1ACC6276-8A6A-8DBB-8791-67F4C0814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4538" y="1989355"/>
            <a:ext cx="3625671" cy="4875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4" descr="3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1447800"/>
            <a:ext cx="8458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961940" y="1814512"/>
            <a:ext cx="8251371" cy="6463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Vòng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4. Mazzarello, Con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yêu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Mẹ</a:t>
            </a:r>
            <a:endParaRPr lang="en-US" sz="3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Model 2" descr="Heart Eyes Face">
                <a:extLst>
                  <a:ext uri="{FF2B5EF4-FFF2-40B4-BE49-F238E27FC236}">
                    <a16:creationId xmlns:a16="http://schemas.microsoft.com/office/drawing/2014/main" id="{4C17A8F0-0FB9-414A-82FE-0C5E7DF2D9D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528898871"/>
                  </p:ext>
                </p:extLst>
              </p:nvPr>
            </p:nvGraphicFramePr>
            <p:xfrm>
              <a:off x="704928" y="107046"/>
              <a:ext cx="1683219" cy="1283812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1683219" cy="1283812"/>
                    </a:xfrm>
                    <a:prstGeom prst="rect">
                      <a:avLst/>
                    </a:prstGeom>
                  </am3d:spPr>
                  <am3d:camera>
                    <am3d:pos x="0" y="0" z="7620962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5184387" d="1000000"/>
                    <am3d:preTrans dx="9" dy="-28388" dz="-738932"/>
                    <am3d:scale>
                      <am3d:sx n="1000000" d="1000000"/>
                      <am3d:sy n="1000000" d="1000000"/>
                      <am3d:sz n="1000000" d="1000000"/>
                    </am3d:scale>
                    <am3d:rot ax="263697" ay="1873985" az="136928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231086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Model 2" descr="Heart Eyes Face">
                <a:extLst>
                  <a:ext uri="{FF2B5EF4-FFF2-40B4-BE49-F238E27FC236}">
                    <a16:creationId xmlns:a16="http://schemas.microsoft.com/office/drawing/2014/main" id="{4C17A8F0-0FB9-414A-82FE-0C5E7DF2D9D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04928" y="107046"/>
                <a:ext cx="1683219" cy="12838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3D Model 4" descr="Purple flower patch">
                <a:extLst>
                  <a:ext uri="{FF2B5EF4-FFF2-40B4-BE49-F238E27FC236}">
                    <a16:creationId xmlns:a16="http://schemas.microsoft.com/office/drawing/2014/main" id="{135CD14E-49CA-4559-948A-D297E211E8D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656395" y="4569649"/>
              <a:ext cx="2576296" cy="2576295"/>
            </p:xfrm>
            <a:graphic>
              <a:graphicData uri="http://schemas.microsoft.com/office/drawing/2017/model3d">
                <am3d:model3d r:embed="rId7">
                  <am3d:spPr>
                    <a:xfrm>
                      <a:off x="0" y="0"/>
                      <a:ext cx="2576296" cy="2576295"/>
                    </a:xfrm>
                    <a:prstGeom prst="rect">
                      <a:avLst/>
                    </a:prstGeom>
                  </am3d:spPr>
                  <am3d:camera>
                    <am3d:pos x="0" y="0" z="7608009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188785" d="1000000"/>
                    <am3d:preTrans dx="0" dy="-18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415439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Model 4" descr="Purple flower patch">
                <a:extLst>
                  <a:ext uri="{FF2B5EF4-FFF2-40B4-BE49-F238E27FC236}">
                    <a16:creationId xmlns:a16="http://schemas.microsoft.com/office/drawing/2014/main" id="{135CD14E-49CA-4559-948A-D297E211E8D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656395" y="4569649"/>
                <a:ext cx="2576296" cy="257629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" name="3D Model 10" descr="Heart Eyes Face">
                <a:extLst>
                  <a:ext uri="{FF2B5EF4-FFF2-40B4-BE49-F238E27FC236}">
                    <a16:creationId xmlns:a16="http://schemas.microsoft.com/office/drawing/2014/main" id="{A28F4538-CF29-4BA3-B141-706F13E3E78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23014009"/>
                  </p:ext>
                </p:extLst>
              </p:nvPr>
            </p:nvGraphicFramePr>
            <p:xfrm>
              <a:off x="10002732" y="145033"/>
              <a:ext cx="1607140" cy="1340867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1607140" cy="1340867"/>
                    </a:xfrm>
                    <a:prstGeom prst="rect">
                      <a:avLst/>
                    </a:prstGeom>
                  </am3d:spPr>
                  <am3d:camera>
                    <am3d:pos x="0" y="0" z="7620962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5184387" d="1000000"/>
                    <am3d:preTrans dx="9" dy="-28388" dz="-738932"/>
                    <am3d:scale>
                      <am3d:sx n="1000000" d="1000000"/>
                      <am3d:sy n="1000000" d="1000000"/>
                      <am3d:sz n="1000000" d="1000000"/>
                    </am3d:scale>
                    <am3d:rot ax="-755987" ay="-1581899" az="340125"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231085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" name="3D Model 10" descr="Heart Eyes Face">
                <a:extLst>
                  <a:ext uri="{FF2B5EF4-FFF2-40B4-BE49-F238E27FC236}">
                    <a16:creationId xmlns:a16="http://schemas.microsoft.com/office/drawing/2014/main" id="{A28F4538-CF29-4BA3-B141-706F13E3E78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002732" y="145033"/>
                <a:ext cx="1607140" cy="134086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Model 5" descr="Group of Balloons">
                <a:extLst>
                  <a:ext uri="{FF2B5EF4-FFF2-40B4-BE49-F238E27FC236}">
                    <a16:creationId xmlns:a16="http://schemas.microsoft.com/office/drawing/2014/main" id="{E070C374-078B-418F-A62F-E5A45718C31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5237" y="3169538"/>
              <a:ext cx="2542491" cy="4047034"/>
            </p:xfrm>
            <a:graphic>
              <a:graphicData uri="http://schemas.microsoft.com/office/drawing/2017/model3d">
                <am3d:model3d r:embed="rId10">
                  <am3d:spPr>
                    <a:xfrm>
                      <a:off x="0" y="0"/>
                      <a:ext cx="2542491" cy="4047034"/>
                    </a:xfrm>
                    <a:prstGeom prst="rect">
                      <a:avLst/>
                    </a:prstGeom>
                  </am3d:spPr>
                  <am3d:camera>
                    <am3d:pos x="0" y="0" z="6209124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143141" d="1000000"/>
                    <am3d:preTrans dx="-727557" dy="-17997581" dz="3300628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1"/>
                  </am3d:raster>
                  <am3d:objViewport viewportSz="534208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Model 5" descr="Group of Balloons">
                <a:extLst>
                  <a:ext uri="{FF2B5EF4-FFF2-40B4-BE49-F238E27FC236}">
                    <a16:creationId xmlns:a16="http://schemas.microsoft.com/office/drawing/2014/main" id="{E070C374-078B-418F-A62F-E5A45718C31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5237" y="3169538"/>
                <a:ext cx="2542491" cy="4047034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Rectangle 9">
            <a:extLst>
              <a:ext uri="{FF2B5EF4-FFF2-40B4-BE49-F238E27FC236}">
                <a16:creationId xmlns:a16="http://schemas.microsoft.com/office/drawing/2014/main" id="{C38CDE94-7194-0C65-AA3B-D3C64B6D0E37}"/>
              </a:ext>
            </a:extLst>
          </p:cNvPr>
          <p:cNvSpPr/>
          <p:nvPr/>
        </p:nvSpPr>
        <p:spPr>
          <a:xfrm>
            <a:off x="2388147" y="400218"/>
            <a:ext cx="761458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/>
                <a:solidFill>
                  <a:schemeClr val="accent3"/>
                </a:solidFill>
                <a:latin typeface="UVN Mang Tre" panose="00000400000000000000" pitchFamily="2" charset="0"/>
              </a:rPr>
              <a:t>MAZZARELLO – CON YÊU MẸ</a:t>
            </a:r>
          </a:p>
        </p:txBody>
      </p:sp>
    </p:spTree>
    <p:extLst>
      <p:ext uri="{BB962C8B-B14F-4D97-AF65-F5344CB8AC3E}">
        <p14:creationId xmlns:p14="http://schemas.microsoft.com/office/powerpoint/2010/main" val="2888927471"/>
      </p:ext>
    </p:extLst>
  </p:cSld>
  <p:clrMapOvr>
    <a:masterClrMapping/>
  </p:clrMapOvr>
  <p:transition spd="slow" advClick="0">
    <p:zoom/>
    <p:sndAc>
      <p:stSnd>
        <p:snd r:embed="rId2" name="bomb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repeatCount="indefinite" accel="10000" decel="1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9" presetClass="emph" presetSubtype="2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9" presetClass="emph" presetSubtype="4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.0012"/>
                                          </p:val>
                                        </p:tav>
                                        <p:tav tm="2250">
                                          <p:val>
                                            <p:fltVal val="0.0098"/>
                                          </p:val>
                                        </p:tav>
                                        <p:tav tm="3370">
                                          <p:val>
                                            <p:fltVal val="0.033"/>
                                          </p:val>
                                        </p:tav>
                                        <p:tav tm="4490">
                                          <p:val>
                                            <p:fltVal val="0.0789"/>
                                          </p:val>
                                        </p:tav>
                                        <p:tav tm="5620">
                                          <p:val>
                                            <p:fltVal val="0.1548"/>
                                          </p:val>
                                        </p:tav>
                                        <p:tav tm="6740">
                                          <p:val>
                                            <p:fltVal val="0.267"/>
                                          </p:val>
                                        </p:tav>
                                        <p:tav tm="7870">
                                          <p:val>
                                            <p:fltVal val="0.4235"/>
                                          </p:val>
                                        </p:tav>
                                        <p:tav tm="8990">
                                          <p:val>
                                            <p:fltVal val="0.6337"/>
                                          </p:val>
                                        </p:tav>
                                        <p:tav tm="10110">
                                          <p:val>
                                            <p:fltVal val="0.9013"/>
                                          </p:val>
                                        </p:tav>
                                        <p:tav tm="11240">
                                          <p:val>
                                            <p:fltVal val="1.2353"/>
                                          </p:val>
                                        </p:tav>
                                        <p:tav tm="12360">
                                          <p:val>
                                            <p:fltVal val="1.647"/>
                                          </p:val>
                                        </p:tav>
                                        <p:tav tm="13480">
                                          <p:val>
                                            <p:fltVal val="2.0869"/>
                                          </p:val>
                                        </p:tav>
                                        <p:tav tm="14610">
                                          <p:val>
                                            <p:fltVal val="2.4538"/>
                                          </p:val>
                                        </p:tav>
                                        <p:tav tm="15730">
                                          <p:val>
                                            <p:fltVal val="2.7534"/>
                                          </p:val>
                                        </p:tav>
                                        <p:tav tm="16850">
                                          <p:val>
                                            <p:fltVal val="2.9876"/>
                                          </p:val>
                                        </p:tav>
                                        <p:tav tm="17980">
                                          <p:val>
                                            <p:fltVal val="3.1669"/>
                                          </p:val>
                                        </p:tav>
                                        <p:tav tm="19100">
                                          <p:val>
                                            <p:fltVal val="3.2996"/>
                                          </p:val>
                                        </p:tav>
                                        <p:tav tm="20220">
                                          <p:val>
                                            <p:fltVal val="3.3906"/>
                                          </p:val>
                                        </p:tav>
                                        <p:tav tm="21350">
                                          <p:val>
                                            <p:fltVal val="3.4488"/>
                                          </p:val>
                                        </p:tav>
                                        <p:tav tm="22470">
                                          <p:val>
                                            <p:fltVal val="3.4815"/>
                                          </p:val>
                                        </p:tav>
                                        <p:tav tm="23600">
                                          <p:val>
                                            <p:fltVal val="3.4961"/>
                                          </p:val>
                                        </p:tav>
                                        <p:tav tm="24720">
                                          <p:val>
                                            <p:fltVal val="3.4998"/>
                                          </p:val>
                                        </p:tav>
                                        <p:tav tm="25840">
                                          <p:val>
                                            <p:fltVal val="3.0301"/>
                                          </p:val>
                                        </p:tav>
                                        <p:tav tm="26970">
                                          <p:val>
                                            <p:fltVal val="0.9661"/>
                                          </p:val>
                                        </p:tav>
                                        <p:tav tm="28090">
                                          <p:val>
                                            <p:fltVal val="-2.1525"/>
                                          </p:val>
                                        </p:tav>
                                        <p:tav tm="29210">
                                          <p:val>
                                            <p:fltVal val="-6.1215"/>
                                          </p:val>
                                        </p:tav>
                                        <p:tav tm="30340">
                                          <p:val>
                                            <p:fltVal val="-10.8322"/>
                                          </p:val>
                                        </p:tav>
                                        <p:tav tm="31460">
                                          <p:val>
                                            <p:fltVal val="-16.2132"/>
                                          </p:val>
                                        </p:tav>
                                        <p:tav tm="32580">
                                          <p:val>
                                            <p:fltVal val="-22.2128"/>
                                          </p:val>
                                        </p:tav>
                                        <p:tav tm="33710">
                                          <p:val>
                                            <p:fltVal val="-28.7297"/>
                                          </p:val>
                                        </p:tav>
                                        <p:tav tm="34830">
                                          <p:val>
                                            <p:fltVal val="-35.8493"/>
                                          </p:val>
                                        </p:tav>
                                        <p:tav tm="35960">
                                          <p:val>
                                            <p:fltVal val="-43.4888"/>
                                          </p:val>
                                        </p:tav>
                                        <p:tav tm="37080">
                                          <p:val>
                                            <p:fltVal val="-51.6257"/>
                                          </p:val>
                                        </p:tav>
                                        <p:tav tm="38200">
                                          <p:val>
                                            <p:fltVal val="-60.2402"/>
                                          </p:val>
                                        </p:tav>
                                        <p:tav tm="39330">
                                          <p:val>
                                            <p:fltVal val="-69.3155"/>
                                          </p:val>
                                        </p:tav>
                                        <p:tav tm="40450">
                                          <p:val>
                                            <p:fltVal val="-78.8364"/>
                                          </p:val>
                                        </p:tav>
                                        <p:tav tm="41570">
                                          <p:val>
                                            <p:fltVal val="-88.6987"/>
                                          </p:val>
                                        </p:tav>
                                        <p:tav tm="42700">
                                          <p:val>
                                            <p:fltVal val="-99.0679"/>
                                          </p:val>
                                        </p:tav>
                                        <p:tav tm="43820">
                                          <p:val>
                                            <p:fltVal val="-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-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-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-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-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-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-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-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-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-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-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-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-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-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-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-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-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-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-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-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-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-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-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-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-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-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-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-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-363.345"/>
                                          </p:val>
                                        </p:tav>
                                        <p:tav tm="76400">
                                          <p:val>
                                            <p:fltVal val="-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-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-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-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-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-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-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-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-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-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-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-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-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-360"/>
                                          </p:val>
                                        </p:tav>
                                        <p:tav tm="92130">
                                          <p:val>
                                            <p:fltVal val="-360"/>
                                          </p:val>
                                        </p:tav>
                                        <p:tav tm="93260">
                                          <p:val>
                                            <p:fltVal val="-360"/>
                                          </p:val>
                                        </p:tav>
                                        <p:tav tm="94380">
                                          <p:val>
                                            <p:fltVal val="-360"/>
                                          </p:val>
                                        </p:tav>
                                        <p:tav tm="95510">
                                          <p:val>
                                            <p:fltVal val="-360"/>
                                          </p:val>
                                        </p:tav>
                                        <p:tav tm="96630">
                                          <p:val>
                                            <p:fltVal val="-360"/>
                                          </p:val>
                                        </p:tav>
                                        <p:tav tm="97750">
                                          <p:val>
                                            <p:fltVal val="-360"/>
                                          </p:val>
                                        </p:tav>
                                        <p:tav tm="98880">
                                          <p:val>
                                            <p:fltVal val="-360"/>
                                          </p:val>
                                        </p:tav>
                                        <p:tav tm="100000">
                                          <p:val>
                                            <p:fltVal val="-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8" presetClass="emph" presetSubtype="128" repeatCount="indefinite" accel="20000" decel="2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2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3330">
                                          <p:val>
                                            <p:fltVal val="6.9747"/>
                                          </p:val>
                                        </p:tav>
                                        <p:tav tm="6660">
                                          <p:val>
                                            <p:fltVal val="12.1039"/>
                                          </p:val>
                                        </p:tav>
                                        <p:tav tm="9990">
                                          <p:val>
                                            <p:fltVal val="15.6713"/>
                                          </p:val>
                                        </p:tav>
                                        <p:tav tm="13320">
                                          <p:val>
                                            <p:fltVal val="17.9604"/>
                                          </p:val>
                                        </p:tav>
                                        <p:tav tm="16650">
                                          <p:val>
                                            <p:fltVal val="19.2548"/>
                                          </p:val>
                                        </p:tav>
                                        <p:tav tm="19970">
                                          <p:val>
                                            <p:fltVal val="19.8371"/>
                                          </p:val>
                                        </p:tav>
                                        <p:tav tm="23290">
                                          <p:val>
                                            <p:fltVal val="19.9936"/>
                                          </p:val>
                                        </p:tav>
                                        <p:tav tm="26620">
                                          <p:val>
                                            <p:fltVal val="19.9945"/>
                                          </p:val>
                                        </p:tav>
                                        <p:tav tm="29950">
                                          <p:val>
                                            <p:fltVal val="19.8447"/>
                                          </p:val>
                                        </p:tav>
                                        <p:tav tm="33280">
                                          <p:val>
                                            <p:fltVal val="19.2733"/>
                                          </p:val>
                                        </p:tav>
                                        <p:tav tm="36610">
                                          <p:val>
                                            <p:fltVal val="17.9968"/>
                                          </p:val>
                                        </p:tav>
                                        <p:tav tm="39940">
                                          <p:val>
                                            <p:fltVal val="15.7316"/>
                                          </p:val>
                                        </p:tav>
                                        <p:tav tm="43270">
                                          <p:val>
                                            <p:fltVal val="12.194"/>
                                          </p:val>
                                        </p:tav>
                                        <p:tav tm="46600">
                                          <p:val>
                                            <p:fltVal val="7.1005"/>
                                          </p:val>
                                        </p:tav>
                                        <p:tav tm="49930">
                                          <p:val>
                                            <p:fltVal val="0.1675"/>
                                          </p:val>
                                        </p:tav>
                                        <p:tav tm="53250">
                                          <p:val>
                                            <p:fltVal val="-6.8299"/>
                                          </p:val>
                                        </p:tav>
                                        <p:tav tm="56580">
                                          <p:val>
                                            <p:fltVal val="-12.0002"/>
                                          </p:val>
                                        </p:tav>
                                        <p:tav tm="59900">
                                          <p:val>
                                            <p:fltVal val="-15.593"/>
                                          </p:val>
                                        </p:tav>
                                        <p:tav tm="63220">
                                          <p:val>
                                            <p:fltVal val="-17.9075"/>
                                          </p:val>
                                        </p:tav>
                                        <p:tav tm="66540">
                                          <p:val>
                                            <p:fltVal val="-19.2249"/>
                                          </p:val>
                                        </p:tav>
                                        <p:tav tm="69870">
                                          <p:val>
                                            <p:fltVal val="-19.8271"/>
                                          </p:val>
                                        </p:tav>
                                        <p:tav tm="73190">
                                          <p:val>
                                            <p:fltVal val="-19.9924"/>
                                          </p:val>
                                        </p:tav>
                                        <p:tav tm="76510">
                                          <p:val>
                                            <p:fltVal val="-19.9955"/>
                                          </p:val>
                                        </p:tav>
                                        <p:tav tm="79830">
                                          <p:val>
                                            <p:fltVal val="-19.8557"/>
                                          </p:val>
                                        </p:tav>
                                        <p:tav tm="83160">
                                          <p:val>
                                            <p:fltVal val="-19.3045"/>
                                          </p:val>
                                        </p:tav>
                                        <p:tav tm="86480">
                                          <p:val>
                                            <p:fltVal val="-18.0634"/>
                                          </p:val>
                                        </p:tav>
                                        <p:tav tm="89800">
                                          <p:val>
                                            <p:fltVal val="-15.8505"/>
                                          </p:val>
                                        </p:tav>
                                        <p:tav tm="93120">
                                          <p:val>
                                            <p:fltVal val="-12.3847"/>
                                          </p:val>
                                        </p:tav>
                                        <p:tav tm="96450">
                                          <p:val>
                                            <p:fltVal val="-7.3674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140D5FF-FA37-4709-AD6E-13C3D82D5D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63721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3D Model 7" descr="Fireworks 2">
                <a:extLst>
                  <a:ext uri="{FF2B5EF4-FFF2-40B4-BE49-F238E27FC236}">
                    <a16:creationId xmlns:a16="http://schemas.microsoft.com/office/drawing/2014/main" id="{A87B170D-0815-4F5A-A13F-176227E6893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276195" y="-10191"/>
              <a:ext cx="3143138" cy="4294396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3143138" cy="4294396"/>
                    </a:xfrm>
                    <a:prstGeom prst="rect">
                      <a:avLst/>
                    </a:prstGeom>
                  </am3d:spPr>
                  <am3d:camera>
                    <am3d:pos x="0" y="0" z="5972662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1106450" d="1000000"/>
                    <am3d:preTrans dx="1115290" dy="-17981047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540970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3D Model 7" descr="Fireworks 2">
                <a:extLst>
                  <a:ext uri="{FF2B5EF4-FFF2-40B4-BE49-F238E27FC236}">
                    <a16:creationId xmlns:a16="http://schemas.microsoft.com/office/drawing/2014/main" id="{A87B170D-0815-4F5A-A13F-176227E6893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276195" y="-10191"/>
                <a:ext cx="3143138" cy="429439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" name="3D Model 9" descr="Medal">
                <a:extLst>
                  <a:ext uri="{FF2B5EF4-FFF2-40B4-BE49-F238E27FC236}">
                    <a16:creationId xmlns:a16="http://schemas.microsoft.com/office/drawing/2014/main" id="{0CDAED74-20B2-408C-853C-00905FE8A20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549704" y="520133"/>
              <a:ext cx="2962832" cy="3233748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2962832" cy="3233748"/>
                    </a:xfrm>
                    <a:prstGeom prst="rect">
                      <a:avLst/>
                    </a:prstGeom>
                  </am3d:spPr>
                  <am3d:camera>
                    <am3d:pos x="0" y="0" z="6390186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5259033" d="1000000"/>
                    <am3d:preTrans dx="0" dy="-17981942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464944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" name="3D Model 9" descr="Medal">
                <a:extLst>
                  <a:ext uri="{FF2B5EF4-FFF2-40B4-BE49-F238E27FC236}">
                    <a16:creationId xmlns:a16="http://schemas.microsoft.com/office/drawing/2014/main" id="{0CDAED74-20B2-408C-853C-00905FE8A20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549704" y="520133"/>
                <a:ext cx="2962832" cy="3233748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id="{CC701EB8-7057-4B11-A57C-8477BC8768B6}"/>
              </a:ext>
            </a:extLst>
          </p:cNvPr>
          <p:cNvSpPr/>
          <p:nvPr/>
        </p:nvSpPr>
        <p:spPr>
          <a:xfrm>
            <a:off x="614278" y="1580982"/>
            <a:ext cx="4596732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6000" b="1" cap="none" spc="0" dirty="0" err="1">
                <a:ln/>
                <a:solidFill>
                  <a:srgbClr val="FF0000"/>
                </a:solidFill>
                <a:effectLst/>
                <a:latin typeface="UVN Mang Cau Nang" panose="03060902050402020B05" pitchFamily="66" charset="0"/>
              </a:rPr>
              <a:t>Chúc</a:t>
            </a:r>
            <a:r>
              <a:rPr lang="en-US" sz="6000" b="1" cap="none" spc="0" dirty="0">
                <a:ln/>
                <a:solidFill>
                  <a:srgbClr val="FF0000"/>
                </a:solidFill>
                <a:effectLst/>
                <a:latin typeface="UVN Mang Cau Nang" panose="03060902050402020B05" pitchFamily="66" charset="0"/>
              </a:rPr>
              <a:t> </a:t>
            </a:r>
            <a:r>
              <a:rPr lang="en-US" sz="6000" b="1" cap="none" spc="0" dirty="0" err="1">
                <a:ln/>
                <a:solidFill>
                  <a:srgbClr val="FF0000"/>
                </a:solidFill>
                <a:effectLst/>
                <a:latin typeface="UVN Mang Cau Nang" panose="03060902050402020B05" pitchFamily="66" charset="0"/>
              </a:rPr>
              <a:t>mừng</a:t>
            </a:r>
            <a:endParaRPr lang="en-US" sz="6000" b="1" cap="none" spc="0" dirty="0">
              <a:ln/>
              <a:solidFill>
                <a:srgbClr val="FF0000"/>
              </a:solidFill>
              <a:effectLst/>
              <a:latin typeface="UVN Mang Cau Nang" panose="03060902050402020B05" pitchFamily="66" charset="0"/>
            </a:endParaRPr>
          </a:p>
        </p:txBody>
      </p:sp>
      <p:pic>
        <p:nvPicPr>
          <p:cNvPr id="5122" name="Picture 2" descr="Hộp Quà May Mắn">
            <a:extLst>
              <a:ext uri="{FF2B5EF4-FFF2-40B4-BE49-F238E27FC236}">
                <a16:creationId xmlns:a16="http://schemas.microsoft.com/office/drawing/2014/main" id="{F6535825-78D9-6EE2-A3DD-25F0A71CD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615" y="2813540"/>
            <a:ext cx="5225258" cy="522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" name="3D Model 10" descr="Fireworks 2">
                <a:extLst>
                  <a:ext uri="{FF2B5EF4-FFF2-40B4-BE49-F238E27FC236}">
                    <a16:creationId xmlns:a16="http://schemas.microsoft.com/office/drawing/2014/main" id="{12D5F5F7-3DA1-8F57-D398-EA8E517AE61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901572" y="40481"/>
              <a:ext cx="1841269" cy="2515683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1841269" cy="2515683"/>
                    </a:xfrm>
                    <a:prstGeom prst="rect">
                      <a:avLst/>
                    </a:prstGeom>
                  </am3d:spPr>
                  <am3d:camera>
                    <am3d:pos x="0" y="0" z="5972662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1106450" d="1000000"/>
                    <am3d:preTrans dx="1115290" dy="-17981047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1"/>
                  </am3d:raster>
                  <am3d:objViewport viewportSz="316904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" name="3D Model 10" descr="Fireworks 2">
                <a:extLst>
                  <a:ext uri="{FF2B5EF4-FFF2-40B4-BE49-F238E27FC236}">
                    <a16:creationId xmlns:a16="http://schemas.microsoft.com/office/drawing/2014/main" id="{12D5F5F7-3DA1-8F57-D398-EA8E517AE61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901572" y="40481"/>
                <a:ext cx="1841269" cy="25156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2" name="3D Model 11" descr="Fireworks 2">
                <a:extLst>
                  <a:ext uri="{FF2B5EF4-FFF2-40B4-BE49-F238E27FC236}">
                    <a16:creationId xmlns:a16="http://schemas.microsoft.com/office/drawing/2014/main" id="{6074E4B4-8A2A-957D-0B1D-4D92ECB3A56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058524" y="1867525"/>
              <a:ext cx="2174600" cy="2971105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2174600" cy="2971105"/>
                    </a:xfrm>
                    <a:prstGeom prst="rect">
                      <a:avLst/>
                    </a:prstGeom>
                  </am3d:spPr>
                  <am3d:camera>
                    <am3d:pos x="0" y="0" z="5972662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1106450" d="1000000"/>
                    <am3d:preTrans dx="1115290" dy="-17981047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2"/>
                  </am3d:raster>
                  <am3d:objViewport viewportSz="374274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2" name="3D Model 11" descr="Fireworks 2">
                <a:extLst>
                  <a:ext uri="{FF2B5EF4-FFF2-40B4-BE49-F238E27FC236}">
                    <a16:creationId xmlns:a16="http://schemas.microsoft.com/office/drawing/2014/main" id="{6074E4B4-8A2A-957D-0B1D-4D92ECB3A56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058524" y="1867525"/>
                <a:ext cx="2174600" cy="2971105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Firefly 0k">
            <a:hlinkClick r:id="" action="ppaction://media"/>
            <a:extLst>
              <a:ext uri="{FF2B5EF4-FFF2-40B4-BE49-F238E27FC236}">
                <a16:creationId xmlns:a16="http://schemas.microsoft.com/office/drawing/2014/main" id="{AA69D551-78B3-5CF9-8FFE-CFB66133B3D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25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97793" y="61529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980449"/>
      </p:ext>
    </p:extLst>
  </p:cSld>
  <p:clrMapOvr>
    <a:masterClrMapping/>
  </p:clrMapOvr>
  <p:transition spd="slow" advClick="0">
    <p:zoom/>
    <p:sndAc>
      <p:stSnd>
        <p:snd r:embed="rId4" name="bomb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entr" presetSubtype="1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60" presetClass="entr" presetSubtype="1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60" presetClass="entr" presetSubtype="1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9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258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6" name="Picture 29" descr="Picture1"/>
          <p:cNvPicPr>
            <a:picLocks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6" y="755651"/>
            <a:ext cx="12173026" cy="12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1625340" y="3278414"/>
            <a:ext cx="7779917" cy="731520"/>
          </a:xfrm>
          <a:prstGeom prst="roundRect">
            <a:avLst>
              <a:gd name="adj" fmla="val 16667"/>
            </a:avLst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vi-VN" sz="3200" b="1">
                <a:solidFill>
                  <a:schemeClr val="bg1"/>
                </a:solidFill>
              </a:rPr>
              <a:t>Mimosa</a:t>
            </a:r>
            <a:endParaRPr lang="en-US" sz="3200" b="1" dirty="0">
              <a:solidFill>
                <a:schemeClr val="bg1"/>
              </a:solidFill>
            </a:endParaRPr>
          </a:p>
        </p:txBody>
      </p:sp>
      <p:grpSp>
        <p:nvGrpSpPr>
          <p:cNvPr id="64" name="Group 63"/>
          <p:cNvGrpSpPr/>
          <p:nvPr/>
        </p:nvGrpSpPr>
        <p:grpSpPr>
          <a:xfrm>
            <a:off x="-44456" y="-85725"/>
            <a:ext cx="626494" cy="7162800"/>
            <a:chOff x="-44453" y="-85725"/>
            <a:chExt cx="626494" cy="7162800"/>
          </a:xfrm>
        </p:grpSpPr>
        <p:grpSp>
          <p:nvGrpSpPr>
            <p:cNvPr id="65" name="Group 51"/>
            <p:cNvGrpSpPr>
              <a:grpSpLocks/>
            </p:cNvGrpSpPr>
            <p:nvPr/>
          </p:nvGrpSpPr>
          <p:grpSpPr bwMode="auto">
            <a:xfrm>
              <a:off x="-12700" y="-85725"/>
              <a:ext cx="320675" cy="7162800"/>
              <a:chOff x="202295" y="-322943"/>
              <a:chExt cx="319314" cy="7180943"/>
            </a:xfrm>
          </p:grpSpPr>
          <p:sp>
            <p:nvSpPr>
              <p:cNvPr id="70" name="Rectangle 69"/>
              <p:cNvSpPr/>
              <p:nvPr/>
            </p:nvSpPr>
            <p:spPr bwMode="auto">
              <a:xfrm>
                <a:off x="202295" y="-322943"/>
                <a:ext cx="319314" cy="7166620"/>
              </a:xfrm>
              <a:prstGeom prst="rect">
                <a:avLst/>
              </a:prstGeom>
              <a:solidFill>
                <a:schemeClr val="tx2">
                  <a:lumMod val="95000"/>
                  <a:lumOff val="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sz="2000">
                  <a:latin typeface=".VnTime" pitchFamily="34" charset="0"/>
                </a:endParaRPr>
              </a:p>
            </p:txBody>
          </p:sp>
          <p:sp>
            <p:nvSpPr>
              <p:cNvPr id="71" name="Rectangle 10"/>
              <p:cNvSpPr>
                <a:spLocks noChangeArrowheads="1"/>
              </p:cNvSpPr>
              <p:nvPr/>
            </p:nvSpPr>
            <p:spPr bwMode="auto">
              <a:xfrm>
                <a:off x="238583" y="-322943"/>
                <a:ext cx="228600" cy="7166429"/>
              </a:xfrm>
              <a:prstGeom prst="rect">
                <a:avLst/>
              </a:prstGeom>
              <a:solidFill>
                <a:srgbClr val="0066FF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altLang="en-US" sz="2000">
                  <a:latin typeface=".VnTime" pitchFamily="34" charset="0"/>
                </a:endParaRPr>
              </a:p>
            </p:txBody>
          </p:sp>
          <p:sp>
            <p:nvSpPr>
              <p:cNvPr id="72" name="Rectangle 71"/>
              <p:cNvSpPr/>
              <p:nvPr/>
            </p:nvSpPr>
            <p:spPr bwMode="auto">
              <a:xfrm>
                <a:off x="324014" y="-308620"/>
                <a:ext cx="75877" cy="7166620"/>
              </a:xfrm>
              <a:prstGeom prst="rect">
                <a:avLst/>
              </a:prstGeom>
              <a:solidFill>
                <a:srgbClr val="A3C8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sz="2000">
                  <a:effectLst>
                    <a:glow rad="101600">
                      <a:schemeClr val="accent1">
                        <a:satMod val="175000"/>
                        <a:alpha val="40000"/>
                      </a:schemeClr>
                    </a:glow>
                  </a:effectLst>
                  <a:latin typeface=".VnTime" pitchFamily="34" charset="0"/>
                </a:endParaRPr>
              </a:p>
            </p:txBody>
          </p:sp>
        </p:grpSp>
        <p:pic>
          <p:nvPicPr>
            <p:cNvPr id="66" name="Picture 37" descr="Blue_chapterlist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4453" y="3482088"/>
              <a:ext cx="593725" cy="350838"/>
            </a:xfrm>
            <a:prstGeom prst="rect">
              <a:avLst/>
            </a:prstGeom>
            <a:noFill/>
            <a:ln>
              <a:noFill/>
            </a:ln>
            <a:effectLst>
              <a:outerShdw dist="107763" dir="189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" name="Picture 37" descr="Blue_chapterlist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209" y="4549685"/>
              <a:ext cx="593725" cy="350838"/>
            </a:xfrm>
            <a:prstGeom prst="rect">
              <a:avLst/>
            </a:prstGeom>
            <a:noFill/>
            <a:ln>
              <a:noFill/>
            </a:ln>
            <a:effectLst>
              <a:outerShdw dist="107763" dir="189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" name="Picture 37" descr="Blue_chapterlist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684" y="5488686"/>
              <a:ext cx="593725" cy="350838"/>
            </a:xfrm>
            <a:prstGeom prst="rect">
              <a:avLst/>
            </a:prstGeom>
            <a:noFill/>
            <a:ln>
              <a:noFill/>
            </a:ln>
            <a:effectLst>
              <a:outerShdw dist="107763" dir="189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1886981" y="1243088"/>
            <a:ext cx="8326392" cy="1841756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3600" b="1" dirty="0" err="1">
                <a:solidFill>
                  <a:schemeClr val="bg1"/>
                </a:solidFill>
              </a:rPr>
              <a:t>Thuở</a:t>
            </a:r>
            <a:r>
              <a:rPr lang="vi-VN" sz="3600" b="1" dirty="0">
                <a:solidFill>
                  <a:schemeClr val="bg1"/>
                </a:solidFill>
              </a:rPr>
              <a:t> thơ </a:t>
            </a:r>
            <a:r>
              <a:rPr lang="vi-VN" sz="3600" b="1" dirty="0" err="1">
                <a:solidFill>
                  <a:schemeClr val="bg1"/>
                </a:solidFill>
              </a:rPr>
              <a:t>ấu</a:t>
            </a:r>
            <a:r>
              <a:rPr lang="vi-VN" sz="3600" b="1" dirty="0">
                <a:solidFill>
                  <a:schemeClr val="bg1"/>
                </a:solidFill>
              </a:rPr>
              <a:t>, </a:t>
            </a:r>
            <a:r>
              <a:rPr lang="vi-VN" sz="3600" b="1" dirty="0" err="1">
                <a:solidFill>
                  <a:schemeClr val="bg1"/>
                </a:solidFill>
              </a:rPr>
              <a:t>Maria</a:t>
            </a:r>
            <a:r>
              <a:rPr lang="vi-VN" sz="3600" b="1" dirty="0">
                <a:solidFill>
                  <a:schemeClr val="bg1"/>
                </a:solidFill>
              </a:rPr>
              <a:t> </a:t>
            </a:r>
            <a:r>
              <a:rPr lang="vi-VN" sz="3600" b="1" dirty="0" err="1">
                <a:solidFill>
                  <a:schemeClr val="bg1"/>
                </a:solidFill>
              </a:rPr>
              <a:t>Domenica</a:t>
            </a:r>
            <a:endParaRPr lang="vi-VN" sz="3600" b="1" dirty="0">
              <a:solidFill>
                <a:schemeClr val="bg1"/>
              </a:solidFill>
            </a:endParaRPr>
          </a:p>
          <a:p>
            <a:pPr algn="ctr"/>
            <a:r>
              <a:rPr lang="vi-VN" sz="3600" b="1" dirty="0">
                <a:solidFill>
                  <a:schemeClr val="bg1"/>
                </a:solidFill>
              </a:rPr>
              <a:t> </a:t>
            </a:r>
            <a:r>
              <a:rPr lang="vi-VN" sz="3600" b="1" dirty="0" err="1">
                <a:solidFill>
                  <a:schemeClr val="bg1"/>
                </a:solidFill>
              </a:rPr>
              <a:t>Mazzarello</a:t>
            </a:r>
            <a:r>
              <a:rPr lang="vi-VN" sz="3600" b="1" dirty="0">
                <a:solidFill>
                  <a:schemeClr val="bg1"/>
                </a:solidFill>
              </a:rPr>
              <a:t> </a:t>
            </a:r>
            <a:r>
              <a:rPr lang="vi-VN" sz="3600" b="1" dirty="0" err="1">
                <a:solidFill>
                  <a:schemeClr val="bg1"/>
                </a:solidFill>
              </a:rPr>
              <a:t>còn</a:t>
            </a:r>
            <a:r>
              <a:rPr lang="vi-VN" sz="3600" b="1" dirty="0">
                <a:solidFill>
                  <a:schemeClr val="bg1"/>
                </a:solidFill>
              </a:rPr>
              <a:t> </a:t>
            </a:r>
            <a:r>
              <a:rPr lang="vi-VN" sz="3600" b="1" dirty="0" err="1">
                <a:solidFill>
                  <a:schemeClr val="bg1"/>
                </a:solidFill>
              </a:rPr>
              <a:t>được</a:t>
            </a:r>
            <a:r>
              <a:rPr lang="vi-VN" sz="3600" b="1" dirty="0">
                <a:solidFill>
                  <a:schemeClr val="bg1"/>
                </a:solidFill>
              </a:rPr>
              <a:t> </a:t>
            </a:r>
            <a:r>
              <a:rPr lang="vi-VN" sz="3600" b="1" dirty="0" err="1">
                <a:solidFill>
                  <a:schemeClr val="bg1"/>
                </a:solidFill>
              </a:rPr>
              <a:t>gọi</a:t>
            </a:r>
            <a:r>
              <a:rPr lang="vi-VN" sz="3600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vi-VN" sz="3600" b="1" dirty="0" err="1">
                <a:solidFill>
                  <a:schemeClr val="bg1"/>
                </a:solidFill>
              </a:rPr>
              <a:t>với</a:t>
            </a:r>
            <a:r>
              <a:rPr lang="vi-VN" sz="3600" b="1" dirty="0">
                <a:solidFill>
                  <a:schemeClr val="bg1"/>
                </a:solidFill>
              </a:rPr>
              <a:t> </a:t>
            </a:r>
            <a:r>
              <a:rPr lang="vi-VN" sz="3600" b="1" dirty="0" err="1">
                <a:solidFill>
                  <a:schemeClr val="bg1"/>
                </a:solidFill>
              </a:rPr>
              <a:t>một</a:t>
            </a:r>
            <a:r>
              <a:rPr lang="vi-VN" sz="3600" b="1" dirty="0">
                <a:solidFill>
                  <a:schemeClr val="bg1"/>
                </a:solidFill>
              </a:rPr>
              <a:t> tên thân thương </a:t>
            </a:r>
            <a:r>
              <a:rPr lang="vi-VN" sz="3600" b="1" dirty="0" err="1">
                <a:solidFill>
                  <a:schemeClr val="bg1"/>
                </a:solidFill>
              </a:rPr>
              <a:t>khác</a:t>
            </a:r>
            <a:r>
              <a:rPr lang="vi-VN" sz="3600" b="1" dirty="0">
                <a:solidFill>
                  <a:schemeClr val="bg1"/>
                </a:solidFill>
              </a:rPr>
              <a:t>, </a:t>
            </a:r>
            <a:r>
              <a:rPr lang="vi-VN" sz="3600" b="1" dirty="0" err="1">
                <a:solidFill>
                  <a:schemeClr val="bg1"/>
                </a:solidFill>
              </a:rPr>
              <a:t>đó</a:t>
            </a:r>
            <a:r>
              <a:rPr lang="vi-VN" sz="3600" b="1" dirty="0">
                <a:solidFill>
                  <a:schemeClr val="bg1"/>
                </a:solidFill>
              </a:rPr>
              <a:t> </a:t>
            </a:r>
            <a:r>
              <a:rPr lang="vi-VN" sz="3600" b="1" dirty="0" err="1">
                <a:solidFill>
                  <a:schemeClr val="bg1"/>
                </a:solidFill>
              </a:rPr>
              <a:t>là</a:t>
            </a:r>
            <a:endParaRPr lang="en-US" altLang="en-US" sz="3600" dirty="0">
              <a:solidFill>
                <a:schemeClr val="bg1"/>
              </a:solidFill>
            </a:endParaRPr>
          </a:p>
        </p:txBody>
      </p: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1577892" y="4275296"/>
            <a:ext cx="7827365" cy="731520"/>
          </a:xfrm>
          <a:prstGeom prst="roundRect">
            <a:avLst>
              <a:gd name="adj" fmla="val 16667"/>
            </a:avLst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vi-VN" sz="3200" b="1">
                <a:solidFill>
                  <a:schemeClr val="bg1"/>
                </a:solidFill>
              </a:rPr>
              <a:t>Margherita</a:t>
            </a:r>
            <a:endParaRPr lang="en-US" altLang="en-US" sz="3200" b="1" dirty="0">
              <a:solidFill>
                <a:schemeClr val="bg1"/>
              </a:solidFill>
            </a:endParaRPr>
          </a:p>
        </p:txBody>
      </p:sp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13" y="32496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432812" y="33226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 sz="2000"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639188" y="34353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63" y="42402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413762" y="43132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 sz="2000"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620138" y="44259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1537711" y="5262721"/>
            <a:ext cx="7938100" cy="731520"/>
          </a:xfrm>
          <a:prstGeom prst="roundRect">
            <a:avLst>
              <a:gd name="adj" fmla="val 16667"/>
            </a:avLst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vi-VN" sz="3200" b="1">
                <a:solidFill>
                  <a:schemeClr val="bg1"/>
                </a:solidFill>
              </a:rPr>
              <a:t>Main</a:t>
            </a:r>
            <a:endParaRPr lang="en-US" altLang="en-US" sz="3200" b="1" dirty="0">
              <a:solidFill>
                <a:schemeClr val="bg1"/>
              </a:solidFill>
            </a:endParaRPr>
          </a:p>
        </p:txBody>
      </p:sp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63" y="52308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413762" y="53038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 sz="2000">
              <a:latin typeface=".VnTime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620138" y="54165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7195" name="AutoShape 27"/>
          <p:cNvSpPr>
            <a:spLocks noChangeArrowheads="1"/>
          </p:cNvSpPr>
          <p:nvPr/>
        </p:nvSpPr>
        <p:spPr bwMode="auto">
          <a:xfrm>
            <a:off x="313749" y="1600292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sp>
        <p:nvSpPr>
          <p:cNvPr id="7196" name="WordArt 28"/>
          <p:cNvSpPr>
            <a:spLocks noChangeArrowheads="1" noChangeShapeType="1" noTextEdit="1"/>
          </p:cNvSpPr>
          <p:nvPr/>
        </p:nvSpPr>
        <p:spPr bwMode="auto">
          <a:xfrm>
            <a:off x="744755" y="1981155"/>
            <a:ext cx="685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 spc="50" dirty="0" err="1">
                <a:ln w="0"/>
                <a:solidFill>
                  <a:srgbClr val="0000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VNI-Times" pitchFamily="2" charset="0"/>
              </a:rPr>
              <a:t>Caâu</a:t>
            </a:r>
            <a:r>
              <a:rPr lang="en-US" sz="3600" kern="10" spc="50" dirty="0">
                <a:ln w="0"/>
                <a:solidFill>
                  <a:srgbClr val="0000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VNI-Times" pitchFamily="2" charset="0"/>
              </a:rPr>
              <a:t> 2</a:t>
            </a:r>
          </a:p>
        </p:txBody>
      </p:sp>
      <p:grpSp>
        <p:nvGrpSpPr>
          <p:cNvPr id="47" name="Group 49">
            <a:extLst>
              <a:ext uri="{FF2B5EF4-FFF2-40B4-BE49-F238E27FC236}">
                <a16:creationId xmlns:a16="http://schemas.microsoft.com/office/drawing/2014/main" id="{575E73F1-D632-4181-B814-17D8ADEF1ACC}"/>
              </a:ext>
            </a:extLst>
          </p:cNvPr>
          <p:cNvGrpSpPr>
            <a:grpSpLocks/>
          </p:cNvGrpSpPr>
          <p:nvPr/>
        </p:nvGrpSpPr>
        <p:grpSpPr bwMode="auto">
          <a:xfrm>
            <a:off x="10124474" y="2880472"/>
            <a:ext cx="1752600" cy="1524000"/>
            <a:chOff x="4320" y="2928"/>
            <a:chExt cx="1104" cy="1104"/>
          </a:xfrm>
        </p:grpSpPr>
        <p:sp>
          <p:nvSpPr>
            <p:cNvPr id="48" name="AutoShape 50">
              <a:extLst>
                <a:ext uri="{FF2B5EF4-FFF2-40B4-BE49-F238E27FC236}">
                  <a16:creationId xmlns:a16="http://schemas.microsoft.com/office/drawing/2014/main" id="{74444BC3-E6A9-4516-93FC-1631880C89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altLang="en-US" sz="6000">
                <a:solidFill>
                  <a:srgbClr val="FF0066"/>
                </a:solidFill>
                <a:latin typeface=".VnHelvetInsH"/>
              </a:endParaRPr>
            </a:p>
          </p:txBody>
        </p:sp>
        <p:sp>
          <p:nvSpPr>
            <p:cNvPr id="49" name="WordArt 51">
              <a:extLst>
                <a:ext uri="{FF2B5EF4-FFF2-40B4-BE49-F238E27FC236}">
                  <a16:creationId xmlns:a16="http://schemas.microsoft.com/office/drawing/2014/main" id="{F5AE0BCD-56AD-437B-BDF3-3776F6EF0D87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369983BC-3931-4AB7-9C9C-55CFFD5B7B4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8768" y="23164"/>
            <a:ext cx="1957991" cy="19579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021CA912-C551-482C-B936-F6BD5E6DC10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6604" y="5006816"/>
            <a:ext cx="1914770" cy="17929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2" name="3D Model 51" descr="Sparkle heart">
                <a:extLst>
                  <a:ext uri="{FF2B5EF4-FFF2-40B4-BE49-F238E27FC236}">
                    <a16:creationId xmlns:a16="http://schemas.microsoft.com/office/drawing/2014/main" id="{C3B1B0B5-274C-4CAC-B973-A9F71354375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513312451"/>
                  </p:ext>
                </p:extLst>
              </p:nvPr>
            </p:nvGraphicFramePr>
            <p:xfrm>
              <a:off x="152803" y="53673"/>
              <a:ext cx="1172622" cy="1176619"/>
            </p:xfrm>
            <a:graphic>
              <a:graphicData uri="http://schemas.microsoft.com/office/drawing/2017/model3d">
                <am3d:model3d r:embed="rId14">
                  <am3d:spPr>
                    <a:xfrm>
                      <a:off x="0" y="0"/>
                      <a:ext cx="1172622" cy="1176619"/>
                    </a:xfrm>
                    <a:prstGeom prst="rect">
                      <a:avLst/>
                    </a:prstGeom>
                  </am3d:spPr>
                  <am3d:camera>
                    <am3d:pos x="0" y="0" z="6690434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55022928" d="1000000"/>
                    <am3d:preTrans dx="0" dy="-16175479" dz="-554199"/>
                    <am3d:scale>
                      <am3d:sx n="1000000" d="1000000"/>
                      <am3d:sy n="1000000" d="1000000"/>
                      <am3d:sz n="1000000" d="1000000"/>
                    </am3d:scale>
                    <am3d:rot ax="55121" ay="1051137" az="16594"/>
                    <am3d:postTrans dx="0" dy="0" dz="0"/>
                  </am3d:trans>
                  <am3d:raster rName="Office3DRenderer" rVer="16.0.8326">
                    <am3d:blip r:embed="rId15"/>
                  </am3d:raster>
                  <am3d:objViewport viewportSz="170799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2" name="3D Model 51" descr="Sparkle heart">
                <a:extLst>
                  <a:ext uri="{FF2B5EF4-FFF2-40B4-BE49-F238E27FC236}">
                    <a16:creationId xmlns:a16="http://schemas.microsoft.com/office/drawing/2014/main" id="{C3B1B0B5-274C-4CAC-B973-A9F71354375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52803" y="53673"/>
                <a:ext cx="1172622" cy="1176619"/>
              </a:xfrm>
              <a:prstGeom prst="rect">
                <a:avLst/>
              </a:prstGeom>
            </p:spPr>
          </p:pic>
        </mc:Fallback>
      </mc:AlternateContent>
      <p:sp>
        <p:nvSpPr>
          <p:cNvPr id="33" name="Rectangle 32">
            <a:extLst>
              <a:ext uri="{FF2B5EF4-FFF2-40B4-BE49-F238E27FC236}">
                <a16:creationId xmlns:a16="http://schemas.microsoft.com/office/drawing/2014/main" id="{0F8A5647-B4B5-000D-DC29-BEA8F69B786B}"/>
              </a:ext>
            </a:extLst>
          </p:cNvPr>
          <p:cNvSpPr/>
          <p:nvPr/>
        </p:nvSpPr>
        <p:spPr>
          <a:xfrm>
            <a:off x="2374747" y="-22036"/>
            <a:ext cx="761458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/>
                <a:solidFill>
                  <a:schemeClr val="accent3"/>
                </a:solidFill>
                <a:latin typeface="UVN Mang Tre" panose="00000400000000000000" pitchFamily="2" charset="0"/>
              </a:rPr>
              <a:t>MAZZARELLO – CON YÊU MẸ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2833174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repeatCount="indefinite" accel="10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7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7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043" grpId="0" animBg="1"/>
      <p:bldP spid="1044" grpId="0" animBg="1"/>
      <p:bldP spid="7" grpId="0" animBg="1"/>
      <p:bldP spid="8" grpId="0" animBg="1"/>
      <p:bldP spid="9" grpId="0" animBg="1"/>
      <p:bldP spid="9" grpId="1" animBg="1"/>
      <p:bldP spid="13" grpId="0" animBg="1"/>
      <p:bldP spid="15" grpId="0" animBg="1"/>
      <p:bldP spid="7195" grpId="0" animBg="1"/>
      <p:bldP spid="719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6" name="Picture 29" descr="Picture1"/>
          <p:cNvPicPr>
            <a:picLocks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6" y="755651"/>
            <a:ext cx="12173026" cy="12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1625340" y="3278414"/>
            <a:ext cx="7938100" cy="731520"/>
          </a:xfrm>
          <a:prstGeom prst="roundRect">
            <a:avLst>
              <a:gd name="adj" fmla="val 16667"/>
            </a:avLst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vi-VN" sz="3200" b="1">
                <a:solidFill>
                  <a:schemeClr val="bg1"/>
                </a:solidFill>
              </a:rPr>
              <a:t>Làm nghề nông, nhiều con, nghèo khó</a:t>
            </a:r>
            <a:endParaRPr lang="en-US" sz="3200" b="1" dirty="0">
              <a:solidFill>
                <a:schemeClr val="bg1"/>
              </a:solidFill>
            </a:endParaRPr>
          </a:p>
        </p:txBody>
      </p:sp>
      <p:grpSp>
        <p:nvGrpSpPr>
          <p:cNvPr id="64" name="Group 63"/>
          <p:cNvGrpSpPr/>
          <p:nvPr/>
        </p:nvGrpSpPr>
        <p:grpSpPr>
          <a:xfrm>
            <a:off x="-44456" y="-85725"/>
            <a:ext cx="626494" cy="7162800"/>
            <a:chOff x="-44453" y="-85725"/>
            <a:chExt cx="626494" cy="7162800"/>
          </a:xfrm>
        </p:grpSpPr>
        <p:grpSp>
          <p:nvGrpSpPr>
            <p:cNvPr id="65" name="Group 51"/>
            <p:cNvGrpSpPr>
              <a:grpSpLocks/>
            </p:cNvGrpSpPr>
            <p:nvPr/>
          </p:nvGrpSpPr>
          <p:grpSpPr bwMode="auto">
            <a:xfrm>
              <a:off x="-12700" y="-85725"/>
              <a:ext cx="320675" cy="7162800"/>
              <a:chOff x="202295" y="-322943"/>
              <a:chExt cx="319314" cy="7180943"/>
            </a:xfrm>
          </p:grpSpPr>
          <p:sp>
            <p:nvSpPr>
              <p:cNvPr id="70" name="Rectangle 69"/>
              <p:cNvSpPr/>
              <p:nvPr/>
            </p:nvSpPr>
            <p:spPr bwMode="auto">
              <a:xfrm>
                <a:off x="202295" y="-322943"/>
                <a:ext cx="319314" cy="7166620"/>
              </a:xfrm>
              <a:prstGeom prst="rect">
                <a:avLst/>
              </a:prstGeom>
              <a:solidFill>
                <a:schemeClr val="tx2">
                  <a:lumMod val="95000"/>
                  <a:lumOff val="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sz="2000">
                  <a:latin typeface=".VnTime" pitchFamily="34" charset="0"/>
                </a:endParaRPr>
              </a:p>
            </p:txBody>
          </p:sp>
          <p:sp>
            <p:nvSpPr>
              <p:cNvPr id="71" name="Rectangle 10"/>
              <p:cNvSpPr>
                <a:spLocks noChangeArrowheads="1"/>
              </p:cNvSpPr>
              <p:nvPr/>
            </p:nvSpPr>
            <p:spPr bwMode="auto">
              <a:xfrm>
                <a:off x="238583" y="-322943"/>
                <a:ext cx="228600" cy="7166429"/>
              </a:xfrm>
              <a:prstGeom prst="rect">
                <a:avLst/>
              </a:prstGeom>
              <a:solidFill>
                <a:srgbClr val="0066FF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altLang="en-US" sz="2000">
                  <a:latin typeface=".VnTime" pitchFamily="34" charset="0"/>
                </a:endParaRPr>
              </a:p>
            </p:txBody>
          </p:sp>
          <p:sp>
            <p:nvSpPr>
              <p:cNvPr id="72" name="Rectangle 71"/>
              <p:cNvSpPr/>
              <p:nvPr/>
            </p:nvSpPr>
            <p:spPr bwMode="auto">
              <a:xfrm>
                <a:off x="324014" y="-308620"/>
                <a:ext cx="75877" cy="7166620"/>
              </a:xfrm>
              <a:prstGeom prst="rect">
                <a:avLst/>
              </a:prstGeom>
              <a:solidFill>
                <a:srgbClr val="A3C8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sz="2000">
                  <a:effectLst>
                    <a:glow rad="101600">
                      <a:schemeClr val="accent1">
                        <a:satMod val="175000"/>
                        <a:alpha val="40000"/>
                      </a:schemeClr>
                    </a:glow>
                  </a:effectLst>
                  <a:latin typeface=".VnTime" pitchFamily="34" charset="0"/>
                </a:endParaRPr>
              </a:p>
            </p:txBody>
          </p:sp>
        </p:grpSp>
        <p:pic>
          <p:nvPicPr>
            <p:cNvPr id="66" name="Picture 37" descr="Blue_chapterlist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4453" y="3482088"/>
              <a:ext cx="593725" cy="350838"/>
            </a:xfrm>
            <a:prstGeom prst="rect">
              <a:avLst/>
            </a:prstGeom>
            <a:noFill/>
            <a:ln>
              <a:noFill/>
            </a:ln>
            <a:effectLst>
              <a:outerShdw dist="107763" dir="189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" name="Picture 37" descr="Blue_chapterlist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209" y="4549685"/>
              <a:ext cx="593725" cy="350838"/>
            </a:xfrm>
            <a:prstGeom prst="rect">
              <a:avLst/>
            </a:prstGeom>
            <a:noFill/>
            <a:ln>
              <a:noFill/>
            </a:ln>
            <a:effectLst>
              <a:outerShdw dist="107763" dir="189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" name="Picture 37" descr="Blue_chapterlist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684" y="5488686"/>
              <a:ext cx="593725" cy="350838"/>
            </a:xfrm>
            <a:prstGeom prst="rect">
              <a:avLst/>
            </a:prstGeom>
            <a:noFill/>
            <a:ln>
              <a:noFill/>
            </a:ln>
            <a:effectLst>
              <a:outerShdw dist="107763" dir="189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1886981" y="1473201"/>
            <a:ext cx="7827365" cy="13589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3600" b="1" dirty="0" err="1">
                <a:solidFill>
                  <a:schemeClr val="bg1"/>
                </a:solidFill>
              </a:rPr>
              <a:t>Đặc</a:t>
            </a:r>
            <a:r>
              <a:rPr lang="vi-VN" sz="3600" b="1" dirty="0">
                <a:solidFill>
                  <a:schemeClr val="bg1"/>
                </a:solidFill>
              </a:rPr>
              <a:t> </a:t>
            </a:r>
            <a:r>
              <a:rPr lang="vi-VN" sz="3600" b="1" dirty="0" err="1">
                <a:solidFill>
                  <a:schemeClr val="bg1"/>
                </a:solidFill>
              </a:rPr>
              <a:t>nét</a:t>
            </a:r>
            <a:r>
              <a:rPr lang="vi-VN" sz="3600" b="1" dirty="0">
                <a:solidFill>
                  <a:schemeClr val="bg1"/>
                </a:solidFill>
              </a:rPr>
              <a:t> </a:t>
            </a:r>
            <a:r>
              <a:rPr lang="vi-VN" sz="3600" b="1" dirty="0" err="1">
                <a:solidFill>
                  <a:schemeClr val="bg1"/>
                </a:solidFill>
              </a:rPr>
              <a:t>của</a:t>
            </a:r>
            <a:r>
              <a:rPr lang="vi-VN" sz="3600" b="1" dirty="0">
                <a:solidFill>
                  <a:schemeClr val="bg1"/>
                </a:solidFill>
              </a:rPr>
              <a:t> Gia </a:t>
            </a:r>
            <a:r>
              <a:rPr lang="vi-VN" sz="3600" b="1" dirty="0" err="1">
                <a:solidFill>
                  <a:schemeClr val="bg1"/>
                </a:solidFill>
              </a:rPr>
              <a:t>đình</a:t>
            </a:r>
            <a:r>
              <a:rPr lang="vi-VN" sz="3600" b="1" dirty="0">
                <a:solidFill>
                  <a:schemeClr val="bg1"/>
                </a:solidFill>
              </a:rPr>
              <a:t> </a:t>
            </a:r>
            <a:r>
              <a:rPr lang="vi-VN" sz="3600" b="1" dirty="0" err="1">
                <a:solidFill>
                  <a:schemeClr val="bg1"/>
                </a:solidFill>
              </a:rPr>
              <a:t>Mazzarello</a:t>
            </a:r>
            <a:r>
              <a:rPr lang="vi-VN" sz="3600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vi-VN" sz="3600" b="1" dirty="0">
                <a:solidFill>
                  <a:schemeClr val="bg1"/>
                </a:solidFill>
              </a:rPr>
              <a:t> gia </a:t>
            </a:r>
            <a:r>
              <a:rPr lang="vi-VN" sz="3600" b="1" dirty="0" err="1">
                <a:solidFill>
                  <a:schemeClr val="bg1"/>
                </a:solidFill>
              </a:rPr>
              <a:t>cảnh</a:t>
            </a:r>
            <a:r>
              <a:rPr lang="vi-VN" sz="3600" b="1" dirty="0">
                <a:solidFill>
                  <a:schemeClr val="bg1"/>
                </a:solidFill>
              </a:rPr>
              <a:t> </a:t>
            </a:r>
            <a:r>
              <a:rPr lang="vi-VN" sz="3600" b="1" dirty="0" err="1">
                <a:solidFill>
                  <a:schemeClr val="bg1"/>
                </a:solidFill>
              </a:rPr>
              <a:t>và</a:t>
            </a:r>
            <a:r>
              <a:rPr lang="vi-VN" sz="3600" b="1" dirty="0">
                <a:solidFill>
                  <a:schemeClr val="bg1"/>
                </a:solidFill>
              </a:rPr>
              <a:t> </a:t>
            </a:r>
            <a:r>
              <a:rPr lang="vi-VN" sz="3600" b="1" dirty="0" err="1">
                <a:solidFill>
                  <a:schemeClr val="bg1"/>
                </a:solidFill>
              </a:rPr>
              <a:t>nghề</a:t>
            </a:r>
            <a:r>
              <a:rPr lang="vi-VN" sz="3600" b="1" dirty="0">
                <a:solidFill>
                  <a:schemeClr val="bg1"/>
                </a:solidFill>
              </a:rPr>
              <a:t> </a:t>
            </a:r>
            <a:r>
              <a:rPr lang="vi-VN" sz="3600" b="1" dirty="0" err="1">
                <a:solidFill>
                  <a:schemeClr val="bg1"/>
                </a:solidFill>
              </a:rPr>
              <a:t>nghiệp</a:t>
            </a:r>
            <a:endParaRPr lang="en-US" altLang="en-US" sz="3600" dirty="0">
              <a:solidFill>
                <a:schemeClr val="bg1"/>
              </a:solidFill>
            </a:endParaRPr>
          </a:p>
        </p:txBody>
      </p: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1577892" y="4275296"/>
            <a:ext cx="7827365" cy="731520"/>
          </a:xfrm>
          <a:prstGeom prst="roundRect">
            <a:avLst>
              <a:gd name="adj" fmla="val 16667"/>
            </a:avLst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vi-VN" sz="3200" b="1" dirty="0" err="1">
                <a:solidFill>
                  <a:schemeClr val="bg1"/>
                </a:solidFill>
              </a:rPr>
              <a:t>Trồng</a:t>
            </a:r>
            <a:r>
              <a:rPr lang="vi-VN" sz="3200" b="1" dirty="0">
                <a:solidFill>
                  <a:schemeClr val="bg1"/>
                </a:solidFill>
              </a:rPr>
              <a:t> nho, </a:t>
            </a:r>
            <a:r>
              <a:rPr lang="vi-VN" sz="3200" b="1" dirty="0" err="1">
                <a:solidFill>
                  <a:schemeClr val="bg1"/>
                </a:solidFill>
              </a:rPr>
              <a:t>nhiều</a:t>
            </a:r>
            <a:r>
              <a:rPr lang="vi-VN" sz="3200" b="1" dirty="0">
                <a:solidFill>
                  <a:schemeClr val="bg1"/>
                </a:solidFill>
              </a:rPr>
              <a:t> con, </a:t>
            </a:r>
            <a:r>
              <a:rPr lang="vi-VN" sz="3200" b="1" dirty="0" err="1">
                <a:solidFill>
                  <a:schemeClr val="bg1"/>
                </a:solidFill>
              </a:rPr>
              <a:t>đủ</a:t>
            </a:r>
            <a:r>
              <a:rPr lang="vi-VN" sz="3200" b="1" dirty="0">
                <a:solidFill>
                  <a:schemeClr val="bg1"/>
                </a:solidFill>
              </a:rPr>
              <a:t> ăn</a:t>
            </a:r>
            <a:endParaRPr lang="en-US" altLang="en-US" sz="3200" b="1" dirty="0">
              <a:solidFill>
                <a:schemeClr val="bg1"/>
              </a:solidFill>
            </a:endParaRPr>
          </a:p>
        </p:txBody>
      </p:sp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13" y="32496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432812" y="33226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 sz="2000"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639188" y="34353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63" y="42402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413762" y="43132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 sz="2000"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620138" y="44259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1537711" y="5262721"/>
            <a:ext cx="7938100" cy="731520"/>
          </a:xfrm>
          <a:prstGeom prst="roundRect">
            <a:avLst>
              <a:gd name="adj" fmla="val 16667"/>
            </a:avLst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vi-VN" sz="3200" b="1">
                <a:solidFill>
                  <a:schemeClr val="bg1"/>
                </a:solidFill>
              </a:rPr>
              <a:t>Trồng nho, ít con, rất nghèo khó</a:t>
            </a:r>
            <a:endParaRPr lang="en-US" altLang="en-US" sz="3200" b="1" dirty="0">
              <a:solidFill>
                <a:schemeClr val="bg1"/>
              </a:solidFill>
            </a:endParaRPr>
          </a:p>
        </p:txBody>
      </p:sp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63" y="52308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413762" y="53038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 sz="2000">
              <a:latin typeface=".VnTime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620138" y="54165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7195" name="AutoShape 27"/>
          <p:cNvSpPr>
            <a:spLocks noChangeArrowheads="1"/>
          </p:cNvSpPr>
          <p:nvPr/>
        </p:nvSpPr>
        <p:spPr bwMode="auto">
          <a:xfrm>
            <a:off x="313749" y="1600292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sp>
        <p:nvSpPr>
          <p:cNvPr id="7196" name="WordArt 28"/>
          <p:cNvSpPr>
            <a:spLocks noChangeArrowheads="1" noChangeShapeType="1" noTextEdit="1"/>
          </p:cNvSpPr>
          <p:nvPr/>
        </p:nvSpPr>
        <p:spPr bwMode="auto">
          <a:xfrm>
            <a:off x="744755" y="1981155"/>
            <a:ext cx="685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 spc="50" dirty="0" err="1">
                <a:ln w="0"/>
                <a:solidFill>
                  <a:srgbClr val="0000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VNI-Times" pitchFamily="2" charset="0"/>
              </a:rPr>
              <a:t>Caâu</a:t>
            </a:r>
            <a:r>
              <a:rPr lang="en-US" sz="3600" kern="10" spc="50" dirty="0">
                <a:ln w="0"/>
                <a:solidFill>
                  <a:srgbClr val="0000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VNI-Times" pitchFamily="2" charset="0"/>
              </a:rPr>
              <a:t> 3</a:t>
            </a:r>
          </a:p>
        </p:txBody>
      </p:sp>
      <p:grpSp>
        <p:nvGrpSpPr>
          <p:cNvPr id="47" name="Group 49">
            <a:extLst>
              <a:ext uri="{FF2B5EF4-FFF2-40B4-BE49-F238E27FC236}">
                <a16:creationId xmlns:a16="http://schemas.microsoft.com/office/drawing/2014/main" id="{D8D2C6FE-4DB5-4C3E-ABBD-C7CCE601F778}"/>
              </a:ext>
            </a:extLst>
          </p:cNvPr>
          <p:cNvGrpSpPr>
            <a:grpSpLocks/>
          </p:cNvGrpSpPr>
          <p:nvPr/>
        </p:nvGrpSpPr>
        <p:grpSpPr bwMode="auto">
          <a:xfrm>
            <a:off x="10124474" y="2880472"/>
            <a:ext cx="1752600" cy="1524000"/>
            <a:chOff x="4320" y="2928"/>
            <a:chExt cx="1104" cy="1104"/>
          </a:xfrm>
        </p:grpSpPr>
        <p:sp>
          <p:nvSpPr>
            <p:cNvPr id="48" name="AutoShape 50">
              <a:extLst>
                <a:ext uri="{FF2B5EF4-FFF2-40B4-BE49-F238E27FC236}">
                  <a16:creationId xmlns:a16="http://schemas.microsoft.com/office/drawing/2014/main" id="{356AEA48-40AE-4C11-9F12-83EF586A9B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altLang="en-US" sz="6000">
                <a:solidFill>
                  <a:srgbClr val="FF0066"/>
                </a:solidFill>
                <a:latin typeface=".VnHelvetInsH"/>
              </a:endParaRPr>
            </a:p>
          </p:txBody>
        </p:sp>
        <p:sp>
          <p:nvSpPr>
            <p:cNvPr id="49" name="WordArt 51">
              <a:extLst>
                <a:ext uri="{FF2B5EF4-FFF2-40B4-BE49-F238E27FC236}">
                  <a16:creationId xmlns:a16="http://schemas.microsoft.com/office/drawing/2014/main" id="{EE039591-948C-44DD-89F4-7585F3C39947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8899F61B-BC42-4D89-AB68-71DA27B40B9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8768" y="23164"/>
            <a:ext cx="1957991" cy="19579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A8829814-C76C-4036-ACF7-BFE687888F5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6604" y="5006816"/>
            <a:ext cx="1914770" cy="17929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2" name="3D Model 51" descr="Sparkle heart">
                <a:extLst>
                  <a:ext uri="{FF2B5EF4-FFF2-40B4-BE49-F238E27FC236}">
                    <a16:creationId xmlns:a16="http://schemas.microsoft.com/office/drawing/2014/main" id="{A3C0BE13-7993-40E0-ADB4-0C25916081B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27936996"/>
                  </p:ext>
                </p:extLst>
              </p:nvPr>
            </p:nvGraphicFramePr>
            <p:xfrm>
              <a:off x="152803" y="53673"/>
              <a:ext cx="1172622" cy="1176619"/>
            </p:xfrm>
            <a:graphic>
              <a:graphicData uri="http://schemas.microsoft.com/office/drawing/2017/model3d">
                <am3d:model3d r:embed="rId14">
                  <am3d:spPr>
                    <a:xfrm>
                      <a:off x="0" y="0"/>
                      <a:ext cx="1172622" cy="1176619"/>
                    </a:xfrm>
                    <a:prstGeom prst="rect">
                      <a:avLst/>
                    </a:prstGeom>
                  </am3d:spPr>
                  <am3d:camera>
                    <am3d:pos x="0" y="0" z="6690434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55022928" d="1000000"/>
                    <am3d:preTrans dx="0" dy="-16175479" dz="-554199"/>
                    <am3d:scale>
                      <am3d:sx n="1000000" d="1000000"/>
                      <am3d:sy n="1000000" d="1000000"/>
                      <am3d:sz n="1000000" d="1000000"/>
                    </am3d:scale>
                    <am3d:rot ax="55121" ay="1051137" az="16594"/>
                    <am3d:postTrans dx="0" dy="0" dz="0"/>
                  </am3d:trans>
                  <am3d:raster rName="Office3DRenderer" rVer="16.0.8326">
                    <am3d:blip r:embed="rId15"/>
                  </am3d:raster>
                  <am3d:objViewport viewportSz="170799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2" name="3D Model 51" descr="Sparkle heart">
                <a:extLst>
                  <a:ext uri="{FF2B5EF4-FFF2-40B4-BE49-F238E27FC236}">
                    <a16:creationId xmlns:a16="http://schemas.microsoft.com/office/drawing/2014/main" id="{A3C0BE13-7993-40E0-ADB4-0C25916081B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52803" y="53673"/>
                <a:ext cx="1172622" cy="1176619"/>
              </a:xfrm>
              <a:prstGeom prst="rect">
                <a:avLst/>
              </a:prstGeom>
            </p:spPr>
          </p:pic>
        </mc:Fallback>
      </mc:AlternateContent>
      <p:sp>
        <p:nvSpPr>
          <p:cNvPr id="33" name="Rectangle 32">
            <a:extLst>
              <a:ext uri="{FF2B5EF4-FFF2-40B4-BE49-F238E27FC236}">
                <a16:creationId xmlns:a16="http://schemas.microsoft.com/office/drawing/2014/main" id="{0D9EC7DD-FAC1-FF0C-38F4-D9217E9766C7}"/>
              </a:ext>
            </a:extLst>
          </p:cNvPr>
          <p:cNvSpPr/>
          <p:nvPr/>
        </p:nvSpPr>
        <p:spPr>
          <a:xfrm>
            <a:off x="2374747" y="-22036"/>
            <a:ext cx="761458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/>
                <a:solidFill>
                  <a:schemeClr val="accent3"/>
                </a:solidFill>
                <a:latin typeface="UVN Mang Tre" panose="00000400000000000000" pitchFamily="2" charset="0"/>
              </a:rPr>
              <a:t>MAZZARELLO – CON YÊU MẸ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491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repeatCount="indefinite" accel="10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7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7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" grpId="0" animBg="1"/>
      <p:bldP spid="3" grpId="1" animBg="1"/>
      <p:bldP spid="1043" grpId="0" animBg="1"/>
      <p:bldP spid="1044" grpId="0" animBg="1"/>
      <p:bldP spid="7" grpId="0" animBg="1"/>
      <p:bldP spid="8" grpId="0" animBg="1"/>
      <p:bldP spid="13" grpId="0" animBg="1"/>
      <p:bldP spid="15" grpId="0" animBg="1"/>
      <p:bldP spid="7195" grpId="0" animBg="1"/>
      <p:bldP spid="719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6" name="Picture 29" descr="Picture1"/>
          <p:cNvPicPr>
            <a:picLocks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6" y="755651"/>
            <a:ext cx="12173026" cy="12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1625339" y="3278414"/>
            <a:ext cx="8491197" cy="731520"/>
          </a:xfrm>
          <a:prstGeom prst="roundRect">
            <a:avLst>
              <a:gd name="adj" fmla="val 16667"/>
            </a:avLst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vi-VN" sz="3200" b="1">
                <a:solidFill>
                  <a:schemeClr val="bg1"/>
                </a:solidFill>
              </a:rPr>
              <a:t>Mazzarello rời gia đình đến ở nhà bác họ.</a:t>
            </a:r>
            <a:endParaRPr lang="en-US" sz="3200" b="1" dirty="0">
              <a:solidFill>
                <a:schemeClr val="bg1"/>
              </a:solidFill>
            </a:endParaRPr>
          </a:p>
        </p:txBody>
      </p:sp>
      <p:grpSp>
        <p:nvGrpSpPr>
          <p:cNvPr id="64" name="Group 63"/>
          <p:cNvGrpSpPr/>
          <p:nvPr/>
        </p:nvGrpSpPr>
        <p:grpSpPr>
          <a:xfrm>
            <a:off x="-44456" y="-85725"/>
            <a:ext cx="626494" cy="7162800"/>
            <a:chOff x="-44453" y="-85725"/>
            <a:chExt cx="626494" cy="7162800"/>
          </a:xfrm>
        </p:grpSpPr>
        <p:grpSp>
          <p:nvGrpSpPr>
            <p:cNvPr id="65" name="Group 51"/>
            <p:cNvGrpSpPr>
              <a:grpSpLocks/>
            </p:cNvGrpSpPr>
            <p:nvPr/>
          </p:nvGrpSpPr>
          <p:grpSpPr bwMode="auto">
            <a:xfrm>
              <a:off x="-12700" y="-85725"/>
              <a:ext cx="320675" cy="7162800"/>
              <a:chOff x="202295" y="-322943"/>
              <a:chExt cx="319314" cy="7180943"/>
            </a:xfrm>
          </p:grpSpPr>
          <p:sp>
            <p:nvSpPr>
              <p:cNvPr id="70" name="Rectangle 69"/>
              <p:cNvSpPr/>
              <p:nvPr/>
            </p:nvSpPr>
            <p:spPr bwMode="auto">
              <a:xfrm>
                <a:off x="202295" y="-322943"/>
                <a:ext cx="319314" cy="7166620"/>
              </a:xfrm>
              <a:prstGeom prst="rect">
                <a:avLst/>
              </a:prstGeom>
              <a:solidFill>
                <a:schemeClr val="tx2">
                  <a:lumMod val="95000"/>
                  <a:lumOff val="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sz="2000">
                  <a:latin typeface=".VnTime" pitchFamily="34" charset="0"/>
                </a:endParaRPr>
              </a:p>
            </p:txBody>
          </p:sp>
          <p:sp>
            <p:nvSpPr>
              <p:cNvPr id="71" name="Rectangle 10"/>
              <p:cNvSpPr>
                <a:spLocks noChangeArrowheads="1"/>
              </p:cNvSpPr>
              <p:nvPr/>
            </p:nvSpPr>
            <p:spPr bwMode="auto">
              <a:xfrm>
                <a:off x="238583" y="-322943"/>
                <a:ext cx="228600" cy="7166429"/>
              </a:xfrm>
              <a:prstGeom prst="rect">
                <a:avLst/>
              </a:prstGeom>
              <a:solidFill>
                <a:srgbClr val="0066FF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altLang="en-US" sz="2000">
                  <a:latin typeface=".VnTime" pitchFamily="34" charset="0"/>
                </a:endParaRPr>
              </a:p>
            </p:txBody>
          </p:sp>
          <p:sp>
            <p:nvSpPr>
              <p:cNvPr id="72" name="Rectangle 71"/>
              <p:cNvSpPr/>
              <p:nvPr/>
            </p:nvSpPr>
            <p:spPr bwMode="auto">
              <a:xfrm>
                <a:off x="324014" y="-308620"/>
                <a:ext cx="75877" cy="7166620"/>
              </a:xfrm>
              <a:prstGeom prst="rect">
                <a:avLst/>
              </a:prstGeom>
              <a:solidFill>
                <a:srgbClr val="A3C8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sz="2000">
                  <a:effectLst>
                    <a:glow rad="101600">
                      <a:schemeClr val="accent1">
                        <a:satMod val="175000"/>
                        <a:alpha val="40000"/>
                      </a:schemeClr>
                    </a:glow>
                  </a:effectLst>
                  <a:latin typeface=".VnTime" pitchFamily="34" charset="0"/>
                </a:endParaRPr>
              </a:p>
            </p:txBody>
          </p:sp>
        </p:grpSp>
        <p:pic>
          <p:nvPicPr>
            <p:cNvPr id="66" name="Picture 37" descr="Blue_chapterlist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4453" y="3482088"/>
              <a:ext cx="593725" cy="350838"/>
            </a:xfrm>
            <a:prstGeom prst="rect">
              <a:avLst/>
            </a:prstGeom>
            <a:noFill/>
            <a:ln>
              <a:noFill/>
            </a:ln>
            <a:effectLst>
              <a:outerShdw dist="107763" dir="189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" name="Picture 37" descr="Blue_chapterlist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209" y="4549685"/>
              <a:ext cx="593725" cy="350838"/>
            </a:xfrm>
            <a:prstGeom prst="rect">
              <a:avLst/>
            </a:prstGeom>
            <a:noFill/>
            <a:ln>
              <a:noFill/>
            </a:ln>
            <a:effectLst>
              <a:outerShdw dist="107763" dir="189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" name="Picture 37" descr="Blue_chapterlist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684" y="5488686"/>
              <a:ext cx="593725" cy="350838"/>
            </a:xfrm>
            <a:prstGeom prst="rect">
              <a:avLst/>
            </a:prstGeom>
            <a:noFill/>
            <a:ln>
              <a:noFill/>
            </a:ln>
            <a:effectLst>
              <a:outerShdw dist="107763" dir="189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1886981" y="1473201"/>
            <a:ext cx="7827365" cy="13589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3600" b="1" dirty="0" err="1">
                <a:solidFill>
                  <a:schemeClr val="bg1"/>
                </a:solidFill>
              </a:rPr>
              <a:t>Biến</a:t>
            </a:r>
            <a:r>
              <a:rPr lang="vi-VN" sz="3600" b="1" dirty="0">
                <a:solidFill>
                  <a:schemeClr val="bg1"/>
                </a:solidFill>
              </a:rPr>
              <a:t> </a:t>
            </a:r>
            <a:r>
              <a:rPr lang="vi-VN" sz="3600" b="1" dirty="0" err="1">
                <a:solidFill>
                  <a:schemeClr val="bg1"/>
                </a:solidFill>
              </a:rPr>
              <a:t>cố</a:t>
            </a:r>
            <a:r>
              <a:rPr lang="vi-VN" sz="3600" b="1" dirty="0">
                <a:solidFill>
                  <a:schemeClr val="bg1"/>
                </a:solidFill>
              </a:rPr>
              <a:t> </a:t>
            </a:r>
            <a:r>
              <a:rPr lang="vi-VN" sz="3600" b="1" dirty="0" err="1">
                <a:solidFill>
                  <a:schemeClr val="bg1"/>
                </a:solidFill>
              </a:rPr>
              <a:t>đặc</a:t>
            </a:r>
            <a:r>
              <a:rPr lang="vi-VN" sz="3600" b="1" dirty="0">
                <a:solidFill>
                  <a:schemeClr val="bg1"/>
                </a:solidFill>
              </a:rPr>
              <a:t> </a:t>
            </a:r>
            <a:r>
              <a:rPr lang="vi-VN" sz="3600" b="1" dirty="0" err="1">
                <a:solidFill>
                  <a:schemeClr val="bg1"/>
                </a:solidFill>
              </a:rPr>
              <a:t>biệt</a:t>
            </a:r>
            <a:r>
              <a:rPr lang="vi-VN" sz="3600" b="1" dirty="0">
                <a:solidFill>
                  <a:schemeClr val="bg1"/>
                </a:solidFill>
              </a:rPr>
              <a:t> </a:t>
            </a:r>
            <a:r>
              <a:rPr lang="vi-VN" sz="3600" b="1" dirty="0" err="1">
                <a:solidFill>
                  <a:schemeClr val="bg1"/>
                </a:solidFill>
              </a:rPr>
              <a:t>xảy</a:t>
            </a:r>
            <a:r>
              <a:rPr lang="vi-VN" sz="3600" b="1" dirty="0">
                <a:solidFill>
                  <a:schemeClr val="bg1"/>
                </a:solidFill>
              </a:rPr>
              <a:t> ra khi cô </a:t>
            </a:r>
            <a:r>
              <a:rPr lang="vi-VN" sz="3600" b="1" dirty="0" err="1">
                <a:solidFill>
                  <a:schemeClr val="bg1"/>
                </a:solidFill>
              </a:rPr>
              <a:t>bé</a:t>
            </a:r>
            <a:endParaRPr lang="vi-VN" sz="3600" b="1" dirty="0">
              <a:solidFill>
                <a:schemeClr val="bg1"/>
              </a:solidFill>
            </a:endParaRPr>
          </a:p>
          <a:p>
            <a:pPr algn="ctr"/>
            <a:r>
              <a:rPr lang="vi-VN" sz="3600" b="1" dirty="0">
                <a:solidFill>
                  <a:schemeClr val="bg1"/>
                </a:solidFill>
              </a:rPr>
              <a:t> </a:t>
            </a:r>
            <a:r>
              <a:rPr lang="vi-VN" sz="3600" b="1" dirty="0" err="1">
                <a:solidFill>
                  <a:schemeClr val="bg1"/>
                </a:solidFill>
              </a:rPr>
              <a:t>Mazzarello</a:t>
            </a:r>
            <a:r>
              <a:rPr lang="vi-VN" sz="3600" b="1" dirty="0">
                <a:solidFill>
                  <a:schemeClr val="bg1"/>
                </a:solidFill>
              </a:rPr>
              <a:t> lên 6 </a:t>
            </a:r>
            <a:r>
              <a:rPr lang="vi-VN" sz="3600" b="1" dirty="0" err="1">
                <a:solidFill>
                  <a:schemeClr val="bg1"/>
                </a:solidFill>
              </a:rPr>
              <a:t>tuổi</a:t>
            </a:r>
            <a:endParaRPr lang="en-US" altLang="en-US" sz="3600" dirty="0">
              <a:solidFill>
                <a:schemeClr val="bg1"/>
              </a:solidFill>
            </a:endParaRPr>
          </a:p>
        </p:txBody>
      </p: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1577892" y="4275296"/>
            <a:ext cx="7827365" cy="731520"/>
          </a:xfrm>
          <a:prstGeom prst="roundRect">
            <a:avLst>
              <a:gd name="adj" fmla="val 16667"/>
            </a:avLst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vi-VN" sz="3200" b="1" dirty="0" err="1">
                <a:solidFill>
                  <a:schemeClr val="bg1"/>
                </a:solidFill>
              </a:rPr>
              <a:t>Mazzarello</a:t>
            </a:r>
            <a:r>
              <a:rPr lang="vi-VN" sz="3200" b="1" dirty="0">
                <a:solidFill>
                  <a:schemeClr val="bg1"/>
                </a:solidFill>
              </a:rPr>
              <a:t> </a:t>
            </a:r>
            <a:r>
              <a:rPr lang="vi-VN" sz="3200" b="1" dirty="0" err="1">
                <a:solidFill>
                  <a:schemeClr val="bg1"/>
                </a:solidFill>
              </a:rPr>
              <a:t>được</a:t>
            </a:r>
            <a:r>
              <a:rPr lang="vi-VN" sz="3200" b="1" dirty="0">
                <a:solidFill>
                  <a:schemeClr val="bg1"/>
                </a:solidFill>
              </a:rPr>
              <a:t> đi </a:t>
            </a:r>
            <a:r>
              <a:rPr lang="vi-VN" sz="3200" b="1" dirty="0" err="1">
                <a:solidFill>
                  <a:schemeClr val="bg1"/>
                </a:solidFill>
              </a:rPr>
              <a:t>học</a:t>
            </a:r>
            <a:endParaRPr lang="en-US" altLang="en-US" sz="3200" b="1" dirty="0">
              <a:solidFill>
                <a:schemeClr val="bg1"/>
              </a:solidFill>
            </a:endParaRPr>
          </a:p>
        </p:txBody>
      </p:sp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13" y="32496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432812" y="33226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 sz="2000"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639188" y="34353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63" y="42402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413762" y="43132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 sz="2000"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620138" y="44259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1537711" y="5262720"/>
            <a:ext cx="9086826" cy="990963"/>
          </a:xfrm>
          <a:prstGeom prst="roundRect">
            <a:avLst>
              <a:gd name="adj" fmla="val 16667"/>
            </a:avLst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vi-VN" sz="3200" b="1" dirty="0" err="1">
                <a:solidFill>
                  <a:schemeClr val="bg1"/>
                </a:solidFill>
              </a:rPr>
              <a:t>Mazzarello</a:t>
            </a:r>
            <a:r>
              <a:rPr lang="vi-VN" sz="3200" b="1" dirty="0">
                <a:solidFill>
                  <a:schemeClr val="bg1"/>
                </a:solidFill>
              </a:rPr>
              <a:t> </a:t>
            </a:r>
            <a:r>
              <a:rPr lang="vi-VN" sz="3200" b="1" dirty="0" err="1">
                <a:solidFill>
                  <a:schemeClr val="bg1"/>
                </a:solidFill>
              </a:rPr>
              <a:t>phải</a:t>
            </a:r>
            <a:r>
              <a:rPr lang="vi-VN" sz="3200" b="1" dirty="0">
                <a:solidFill>
                  <a:schemeClr val="bg1"/>
                </a:solidFill>
              </a:rPr>
              <a:t> đi </a:t>
            </a:r>
            <a:r>
              <a:rPr lang="vi-VN" sz="3200" b="1" dirty="0" err="1">
                <a:solidFill>
                  <a:schemeClr val="bg1"/>
                </a:solidFill>
              </a:rPr>
              <a:t>làm</a:t>
            </a:r>
            <a:r>
              <a:rPr lang="vi-VN" sz="3200" b="1" dirty="0">
                <a:solidFill>
                  <a:schemeClr val="bg1"/>
                </a:solidFill>
              </a:rPr>
              <a:t> thuê </a:t>
            </a:r>
          </a:p>
          <a:p>
            <a:pPr algn="ctr"/>
            <a:r>
              <a:rPr lang="vi-VN" sz="3200" b="1" dirty="0" err="1">
                <a:solidFill>
                  <a:schemeClr val="bg1"/>
                </a:solidFill>
              </a:rPr>
              <a:t>tại</a:t>
            </a:r>
            <a:r>
              <a:rPr lang="vi-VN" sz="3200" b="1" dirty="0">
                <a:solidFill>
                  <a:schemeClr val="bg1"/>
                </a:solidFill>
              </a:rPr>
              <a:t> nông </a:t>
            </a:r>
            <a:r>
              <a:rPr lang="vi-VN" sz="3200" b="1" dirty="0" err="1">
                <a:solidFill>
                  <a:schemeClr val="bg1"/>
                </a:solidFill>
              </a:rPr>
              <a:t>trại</a:t>
            </a:r>
            <a:r>
              <a:rPr lang="vi-VN" sz="3200" b="1" dirty="0">
                <a:solidFill>
                  <a:schemeClr val="bg1"/>
                </a:solidFill>
              </a:rPr>
              <a:t> </a:t>
            </a:r>
            <a:r>
              <a:rPr lang="vi-VN" sz="3200" b="1" dirty="0" err="1">
                <a:solidFill>
                  <a:schemeClr val="bg1"/>
                </a:solidFill>
              </a:rPr>
              <a:t>Moglia</a:t>
            </a:r>
            <a:r>
              <a:rPr lang="vi-VN" sz="3200" b="1" dirty="0">
                <a:solidFill>
                  <a:schemeClr val="bg1"/>
                </a:solidFill>
              </a:rPr>
              <a:t>.</a:t>
            </a:r>
            <a:endParaRPr lang="en-US" altLang="en-US" sz="3200" b="1" dirty="0">
              <a:solidFill>
                <a:schemeClr val="bg1"/>
              </a:solidFill>
            </a:endParaRPr>
          </a:p>
        </p:txBody>
      </p:sp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63" y="52308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413762" y="53038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 sz="2000">
              <a:latin typeface=".VnTime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620138" y="54165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7195" name="AutoShape 27"/>
          <p:cNvSpPr>
            <a:spLocks noChangeArrowheads="1"/>
          </p:cNvSpPr>
          <p:nvPr/>
        </p:nvSpPr>
        <p:spPr bwMode="auto">
          <a:xfrm>
            <a:off x="313749" y="1600292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en-US" dirty="0"/>
          </a:p>
        </p:txBody>
      </p:sp>
      <p:sp>
        <p:nvSpPr>
          <p:cNvPr id="7196" name="WordArt 28"/>
          <p:cNvSpPr>
            <a:spLocks noChangeArrowheads="1" noChangeShapeType="1" noTextEdit="1"/>
          </p:cNvSpPr>
          <p:nvPr/>
        </p:nvSpPr>
        <p:spPr bwMode="auto">
          <a:xfrm>
            <a:off x="744755" y="1981155"/>
            <a:ext cx="685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 spc="50" dirty="0" err="1">
                <a:ln w="0"/>
                <a:solidFill>
                  <a:srgbClr val="0000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VNI-Times" pitchFamily="2" charset="0"/>
              </a:rPr>
              <a:t>Caâu</a:t>
            </a:r>
            <a:r>
              <a:rPr lang="en-US" sz="3600" kern="10" spc="50" dirty="0">
                <a:ln w="0"/>
                <a:solidFill>
                  <a:srgbClr val="0000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VNI-Times" pitchFamily="2" charset="0"/>
              </a:rPr>
              <a:t> 4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6" name="3D Model 45" descr="Sparkle heart">
                <a:extLst>
                  <a:ext uri="{FF2B5EF4-FFF2-40B4-BE49-F238E27FC236}">
                    <a16:creationId xmlns:a16="http://schemas.microsoft.com/office/drawing/2014/main" id="{AEB90204-E890-49E0-8D58-B851049AB46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77418274"/>
                  </p:ext>
                </p:extLst>
              </p:nvPr>
            </p:nvGraphicFramePr>
            <p:xfrm>
              <a:off x="152803" y="53673"/>
              <a:ext cx="1172622" cy="1176619"/>
            </p:xfrm>
            <a:graphic>
              <a:graphicData uri="http://schemas.microsoft.com/office/drawing/2017/model3d">
                <am3d:model3d r:embed="rId12">
                  <am3d:spPr>
                    <a:xfrm>
                      <a:off x="0" y="0"/>
                      <a:ext cx="1172622" cy="1176619"/>
                    </a:xfrm>
                    <a:prstGeom prst="rect">
                      <a:avLst/>
                    </a:prstGeom>
                  </am3d:spPr>
                  <am3d:camera>
                    <am3d:pos x="0" y="0" z="6690434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55022928" d="1000000"/>
                    <am3d:preTrans dx="0" dy="-16175479" dz="-554199"/>
                    <am3d:scale>
                      <am3d:sx n="1000000" d="1000000"/>
                      <am3d:sy n="1000000" d="1000000"/>
                      <am3d:sz n="1000000" d="1000000"/>
                    </am3d:scale>
                    <am3d:rot ax="55121" ay="1051137" az="16594"/>
                    <am3d:postTrans dx="0" dy="0" dz="0"/>
                  </am3d:trans>
                  <am3d:raster rName="Office3DRenderer" rVer="16.0.8326">
                    <am3d:blip r:embed="rId13"/>
                  </am3d:raster>
                  <am3d:objViewport viewportSz="170799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6" name="3D Model 45" descr="Sparkle heart">
                <a:extLst>
                  <a:ext uri="{FF2B5EF4-FFF2-40B4-BE49-F238E27FC236}">
                    <a16:creationId xmlns:a16="http://schemas.microsoft.com/office/drawing/2014/main" id="{AEB90204-E890-49E0-8D58-B851049AB46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52803" y="53673"/>
                <a:ext cx="1172622" cy="1176619"/>
              </a:xfrm>
              <a:prstGeom prst="rect">
                <a:avLst/>
              </a:prstGeom>
            </p:spPr>
          </p:pic>
        </mc:Fallback>
      </mc:AlternateContent>
      <p:grpSp>
        <p:nvGrpSpPr>
          <p:cNvPr id="47" name="Group 49">
            <a:extLst>
              <a:ext uri="{FF2B5EF4-FFF2-40B4-BE49-F238E27FC236}">
                <a16:creationId xmlns:a16="http://schemas.microsoft.com/office/drawing/2014/main" id="{FE0DDC32-59C5-456A-B99A-86AE8FD5DDFC}"/>
              </a:ext>
            </a:extLst>
          </p:cNvPr>
          <p:cNvGrpSpPr>
            <a:grpSpLocks/>
          </p:cNvGrpSpPr>
          <p:nvPr/>
        </p:nvGrpSpPr>
        <p:grpSpPr bwMode="auto">
          <a:xfrm>
            <a:off x="10124474" y="2880472"/>
            <a:ext cx="1752600" cy="1524000"/>
            <a:chOff x="4320" y="2928"/>
            <a:chExt cx="1104" cy="1104"/>
          </a:xfrm>
        </p:grpSpPr>
        <p:sp>
          <p:nvSpPr>
            <p:cNvPr id="48" name="AutoShape 50">
              <a:extLst>
                <a:ext uri="{FF2B5EF4-FFF2-40B4-BE49-F238E27FC236}">
                  <a16:creationId xmlns:a16="http://schemas.microsoft.com/office/drawing/2014/main" id="{DA9B0417-EE21-4E1F-A791-C1F3E1B999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altLang="en-US" sz="6000">
                <a:solidFill>
                  <a:srgbClr val="FF0066"/>
                </a:solidFill>
                <a:latin typeface=".VnHelvetInsH"/>
              </a:endParaRPr>
            </a:p>
          </p:txBody>
        </p:sp>
        <p:sp>
          <p:nvSpPr>
            <p:cNvPr id="49" name="WordArt 51">
              <a:extLst>
                <a:ext uri="{FF2B5EF4-FFF2-40B4-BE49-F238E27FC236}">
                  <a16:creationId xmlns:a16="http://schemas.microsoft.com/office/drawing/2014/main" id="{348B1A11-7813-49C1-884E-5FCE8CEA1F19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85AAF326-63A4-4013-AAAA-857A58AD471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8768" y="23164"/>
            <a:ext cx="1957991" cy="19579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5ACE0D03-F6FD-4C80-8ED1-B6274BDF13C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6604" y="5006816"/>
            <a:ext cx="1914770" cy="17929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C861A737-661E-F401-CF3E-0F0200CCCC3A}"/>
              </a:ext>
            </a:extLst>
          </p:cNvPr>
          <p:cNvSpPr/>
          <p:nvPr/>
        </p:nvSpPr>
        <p:spPr>
          <a:xfrm>
            <a:off x="2374747" y="-22036"/>
            <a:ext cx="761458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/>
                <a:solidFill>
                  <a:schemeClr val="accent3"/>
                </a:solidFill>
                <a:latin typeface="UVN Mang Tre" panose="00000400000000000000" pitchFamily="2" charset="0"/>
              </a:rPr>
              <a:t>MAZZARELLO – CON YÊU MẸ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681589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repeatCount="indefinite" accel="10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7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7 0 L -4.16667E-7 -0.07222 " pathEditMode="relative" rAng="0" ptsTypes="AA">
                                      <p:cBhvr>
                                        <p:cTn id="7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37" grpId="0" animBg="1"/>
      <p:bldP spid="1043" grpId="0" animBg="1"/>
      <p:bldP spid="1044" grpId="0" animBg="1"/>
      <p:bldP spid="7" grpId="0" animBg="1"/>
      <p:bldP spid="8" grpId="0" animBg="1"/>
      <p:bldP spid="13" grpId="0" animBg="1"/>
      <p:bldP spid="15" grpId="0" animBg="1"/>
      <p:bldP spid="7195" grpId="0" animBg="1"/>
      <p:bldP spid="719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6" name="Picture 29" descr="Picture1"/>
          <p:cNvPicPr>
            <a:picLocks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6" y="755651"/>
            <a:ext cx="12173026" cy="12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1625339" y="3278414"/>
            <a:ext cx="8611464" cy="731520"/>
          </a:xfrm>
          <a:prstGeom prst="roundRect">
            <a:avLst>
              <a:gd name="adj" fmla="val 16667"/>
            </a:avLst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vi-VN" sz="3200" b="1">
                <a:solidFill>
                  <a:schemeClr val="bg1"/>
                </a:solidFill>
              </a:rPr>
              <a:t>Do đại gia đình không đủ chỗ để sinh hoạt</a:t>
            </a:r>
            <a:endParaRPr lang="en-US" sz="3200" b="1" dirty="0">
              <a:solidFill>
                <a:schemeClr val="bg1"/>
              </a:solidFill>
            </a:endParaRPr>
          </a:p>
        </p:txBody>
      </p:sp>
      <p:grpSp>
        <p:nvGrpSpPr>
          <p:cNvPr id="64" name="Group 63"/>
          <p:cNvGrpSpPr/>
          <p:nvPr/>
        </p:nvGrpSpPr>
        <p:grpSpPr>
          <a:xfrm>
            <a:off x="-44456" y="-85725"/>
            <a:ext cx="626494" cy="7162800"/>
            <a:chOff x="-44453" y="-85725"/>
            <a:chExt cx="626494" cy="7162800"/>
          </a:xfrm>
        </p:grpSpPr>
        <p:grpSp>
          <p:nvGrpSpPr>
            <p:cNvPr id="65" name="Group 51"/>
            <p:cNvGrpSpPr>
              <a:grpSpLocks/>
            </p:cNvGrpSpPr>
            <p:nvPr/>
          </p:nvGrpSpPr>
          <p:grpSpPr bwMode="auto">
            <a:xfrm>
              <a:off x="-12700" y="-85725"/>
              <a:ext cx="320675" cy="7162800"/>
              <a:chOff x="202295" y="-322943"/>
              <a:chExt cx="319314" cy="7180943"/>
            </a:xfrm>
          </p:grpSpPr>
          <p:sp>
            <p:nvSpPr>
              <p:cNvPr id="70" name="Rectangle 69"/>
              <p:cNvSpPr/>
              <p:nvPr/>
            </p:nvSpPr>
            <p:spPr bwMode="auto">
              <a:xfrm>
                <a:off x="202295" y="-322943"/>
                <a:ext cx="319314" cy="7166620"/>
              </a:xfrm>
              <a:prstGeom prst="rect">
                <a:avLst/>
              </a:prstGeom>
              <a:solidFill>
                <a:schemeClr val="tx2">
                  <a:lumMod val="95000"/>
                  <a:lumOff val="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sz="2000">
                  <a:latin typeface=".VnTime" pitchFamily="34" charset="0"/>
                </a:endParaRPr>
              </a:p>
            </p:txBody>
          </p:sp>
          <p:sp>
            <p:nvSpPr>
              <p:cNvPr id="71" name="Rectangle 10"/>
              <p:cNvSpPr>
                <a:spLocks noChangeArrowheads="1"/>
              </p:cNvSpPr>
              <p:nvPr/>
            </p:nvSpPr>
            <p:spPr bwMode="auto">
              <a:xfrm>
                <a:off x="238583" y="-322943"/>
                <a:ext cx="228600" cy="7166429"/>
              </a:xfrm>
              <a:prstGeom prst="rect">
                <a:avLst/>
              </a:prstGeom>
              <a:solidFill>
                <a:srgbClr val="0066FF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altLang="en-US" sz="2000">
                  <a:latin typeface=".VnTime" pitchFamily="34" charset="0"/>
                </a:endParaRPr>
              </a:p>
            </p:txBody>
          </p:sp>
          <p:sp>
            <p:nvSpPr>
              <p:cNvPr id="72" name="Rectangle 71"/>
              <p:cNvSpPr/>
              <p:nvPr/>
            </p:nvSpPr>
            <p:spPr bwMode="auto">
              <a:xfrm>
                <a:off x="324014" y="-308620"/>
                <a:ext cx="75877" cy="7166620"/>
              </a:xfrm>
              <a:prstGeom prst="rect">
                <a:avLst/>
              </a:prstGeom>
              <a:solidFill>
                <a:srgbClr val="A3C8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sz="2000">
                  <a:effectLst>
                    <a:glow rad="101600">
                      <a:schemeClr val="accent1">
                        <a:satMod val="175000"/>
                        <a:alpha val="40000"/>
                      </a:schemeClr>
                    </a:glow>
                  </a:effectLst>
                  <a:latin typeface=".VnTime" pitchFamily="34" charset="0"/>
                </a:endParaRPr>
              </a:p>
            </p:txBody>
          </p:sp>
        </p:grpSp>
        <p:pic>
          <p:nvPicPr>
            <p:cNvPr id="66" name="Picture 37" descr="Blue_chapterlist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4453" y="3482088"/>
              <a:ext cx="593725" cy="350838"/>
            </a:xfrm>
            <a:prstGeom prst="rect">
              <a:avLst/>
            </a:prstGeom>
            <a:noFill/>
            <a:ln>
              <a:noFill/>
            </a:ln>
            <a:effectLst>
              <a:outerShdw dist="107763" dir="189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" name="Picture 37" descr="Blue_chapterlist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209" y="4549685"/>
              <a:ext cx="593725" cy="350838"/>
            </a:xfrm>
            <a:prstGeom prst="rect">
              <a:avLst/>
            </a:prstGeom>
            <a:noFill/>
            <a:ln>
              <a:noFill/>
            </a:ln>
            <a:effectLst>
              <a:outerShdw dist="107763" dir="189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" name="Picture 37" descr="Blue_chapterlist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684" y="5488686"/>
              <a:ext cx="593725" cy="350838"/>
            </a:xfrm>
            <a:prstGeom prst="rect">
              <a:avLst/>
            </a:prstGeom>
            <a:noFill/>
            <a:ln>
              <a:noFill/>
            </a:ln>
            <a:effectLst>
              <a:outerShdw dist="107763" dir="189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1886981" y="1473201"/>
            <a:ext cx="8349822" cy="13589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3600" b="1" dirty="0" err="1">
                <a:solidFill>
                  <a:schemeClr val="bg1"/>
                </a:solidFill>
              </a:rPr>
              <a:t>Lý</a:t>
            </a:r>
            <a:r>
              <a:rPr lang="vi-VN" sz="3600" b="1" dirty="0">
                <a:solidFill>
                  <a:schemeClr val="bg1"/>
                </a:solidFill>
              </a:rPr>
              <a:t> do gia </a:t>
            </a:r>
            <a:r>
              <a:rPr lang="vi-VN" sz="3600" b="1" dirty="0" err="1">
                <a:solidFill>
                  <a:schemeClr val="bg1"/>
                </a:solidFill>
              </a:rPr>
              <a:t>đình</a:t>
            </a:r>
            <a:r>
              <a:rPr lang="vi-VN" sz="3600" b="1" dirty="0">
                <a:solidFill>
                  <a:schemeClr val="bg1"/>
                </a:solidFill>
              </a:rPr>
              <a:t> </a:t>
            </a:r>
            <a:r>
              <a:rPr lang="vi-VN" sz="3600" b="1" dirty="0" err="1">
                <a:solidFill>
                  <a:schemeClr val="bg1"/>
                </a:solidFill>
              </a:rPr>
              <a:t>Mazzarello</a:t>
            </a:r>
            <a:r>
              <a:rPr lang="vi-VN" sz="3600" b="1" dirty="0">
                <a:solidFill>
                  <a:schemeClr val="bg1"/>
                </a:solidFill>
              </a:rPr>
              <a:t> </a:t>
            </a:r>
            <a:r>
              <a:rPr lang="vi-VN" sz="3600" b="1" dirty="0" err="1">
                <a:solidFill>
                  <a:schemeClr val="bg1"/>
                </a:solidFill>
              </a:rPr>
              <a:t>chuyển</a:t>
            </a:r>
            <a:r>
              <a:rPr lang="vi-VN" sz="3600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vi-VN" sz="3600" b="1" dirty="0" err="1">
                <a:solidFill>
                  <a:schemeClr val="bg1"/>
                </a:solidFill>
              </a:rPr>
              <a:t>từ</a:t>
            </a:r>
            <a:r>
              <a:rPr lang="vi-VN" sz="3600" b="1" dirty="0">
                <a:solidFill>
                  <a:schemeClr val="bg1"/>
                </a:solidFill>
              </a:rPr>
              <a:t> </a:t>
            </a:r>
            <a:r>
              <a:rPr lang="vi-VN" sz="3600" b="1" dirty="0" err="1">
                <a:solidFill>
                  <a:schemeClr val="bg1"/>
                </a:solidFill>
              </a:rPr>
              <a:t>Mornese</a:t>
            </a:r>
            <a:r>
              <a:rPr lang="vi-VN" sz="3600" b="1" dirty="0">
                <a:solidFill>
                  <a:schemeClr val="bg1"/>
                </a:solidFill>
              </a:rPr>
              <a:t> </a:t>
            </a:r>
            <a:r>
              <a:rPr lang="vi-VN" sz="3600" b="1" dirty="0" err="1">
                <a:solidFill>
                  <a:schemeClr val="bg1"/>
                </a:solidFill>
              </a:rPr>
              <a:t>đến</a:t>
            </a:r>
            <a:r>
              <a:rPr lang="vi-VN" sz="3600" b="1" dirty="0">
                <a:solidFill>
                  <a:schemeClr val="bg1"/>
                </a:solidFill>
              </a:rPr>
              <a:t> </a:t>
            </a:r>
            <a:r>
              <a:rPr lang="vi-VN" sz="3600" b="1" dirty="0" err="1">
                <a:solidFill>
                  <a:schemeClr val="bg1"/>
                </a:solidFill>
              </a:rPr>
              <a:t>Valponasca</a:t>
            </a:r>
            <a:r>
              <a:rPr lang="vi-VN" sz="3600" b="1" dirty="0">
                <a:solidFill>
                  <a:schemeClr val="bg1"/>
                </a:solidFill>
              </a:rPr>
              <a:t> năm 1848</a:t>
            </a:r>
            <a:endParaRPr lang="en-US" altLang="en-US" sz="3600" dirty="0">
              <a:solidFill>
                <a:schemeClr val="bg1"/>
              </a:solidFill>
            </a:endParaRPr>
          </a:p>
        </p:txBody>
      </p: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1577891" y="4211978"/>
            <a:ext cx="8650259" cy="949768"/>
          </a:xfrm>
          <a:prstGeom prst="roundRect">
            <a:avLst>
              <a:gd name="adj" fmla="val 16667"/>
            </a:avLst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vi-VN" sz="3200" b="1" dirty="0">
                <a:solidFill>
                  <a:schemeClr val="bg1"/>
                </a:solidFill>
              </a:rPr>
              <a:t>Do </a:t>
            </a:r>
            <a:r>
              <a:rPr lang="vi-VN" sz="3200" b="1" dirty="0" err="1">
                <a:solidFill>
                  <a:schemeClr val="bg1"/>
                </a:solidFill>
              </a:rPr>
              <a:t>cuộc</a:t>
            </a:r>
            <a:r>
              <a:rPr lang="vi-VN" sz="3200" b="1" dirty="0">
                <a:solidFill>
                  <a:schemeClr val="bg1"/>
                </a:solidFill>
              </a:rPr>
              <a:t> tranh </a:t>
            </a:r>
            <a:r>
              <a:rPr lang="vi-VN" sz="3200" b="1" dirty="0" err="1">
                <a:solidFill>
                  <a:schemeClr val="bg1"/>
                </a:solidFill>
              </a:rPr>
              <a:t>chấp</a:t>
            </a:r>
            <a:r>
              <a:rPr lang="vi-VN" sz="3200" b="1" dirty="0">
                <a:solidFill>
                  <a:schemeClr val="bg1"/>
                </a:solidFill>
              </a:rPr>
              <a:t> </a:t>
            </a:r>
            <a:r>
              <a:rPr lang="vi-VN" sz="3200" b="1" dirty="0" err="1">
                <a:solidFill>
                  <a:schemeClr val="bg1"/>
                </a:solidFill>
              </a:rPr>
              <a:t>tài</a:t>
            </a:r>
            <a:r>
              <a:rPr lang="vi-VN" sz="3200" b="1" dirty="0">
                <a:solidFill>
                  <a:schemeClr val="bg1"/>
                </a:solidFill>
              </a:rPr>
              <a:t> </a:t>
            </a:r>
            <a:r>
              <a:rPr lang="vi-VN" sz="3200" b="1" dirty="0" err="1">
                <a:solidFill>
                  <a:schemeClr val="bg1"/>
                </a:solidFill>
              </a:rPr>
              <a:t>sản</a:t>
            </a:r>
            <a:r>
              <a:rPr lang="vi-VN" sz="3200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vi-VN" sz="3200" b="1" dirty="0" err="1">
                <a:solidFill>
                  <a:schemeClr val="bg1"/>
                </a:solidFill>
              </a:rPr>
              <a:t>giữa</a:t>
            </a:r>
            <a:r>
              <a:rPr lang="vi-VN" sz="3200" b="1" dirty="0">
                <a:solidFill>
                  <a:schemeClr val="bg1"/>
                </a:solidFill>
              </a:rPr>
              <a:t> </a:t>
            </a:r>
            <a:r>
              <a:rPr lang="vi-VN" sz="3200" b="1" dirty="0" err="1">
                <a:solidFill>
                  <a:schemeClr val="bg1"/>
                </a:solidFill>
              </a:rPr>
              <a:t>các</a:t>
            </a:r>
            <a:r>
              <a:rPr lang="vi-VN" sz="3200" b="1" dirty="0">
                <a:solidFill>
                  <a:schemeClr val="bg1"/>
                </a:solidFill>
              </a:rPr>
              <a:t> anh em trong </a:t>
            </a:r>
            <a:r>
              <a:rPr lang="vi-VN" sz="3200" b="1" dirty="0" err="1">
                <a:solidFill>
                  <a:schemeClr val="bg1"/>
                </a:solidFill>
              </a:rPr>
              <a:t>đại</a:t>
            </a:r>
            <a:r>
              <a:rPr lang="vi-VN" sz="3200" b="1" dirty="0">
                <a:solidFill>
                  <a:schemeClr val="bg1"/>
                </a:solidFill>
              </a:rPr>
              <a:t> gia </a:t>
            </a:r>
            <a:r>
              <a:rPr lang="vi-VN" sz="3200" b="1" dirty="0" err="1">
                <a:solidFill>
                  <a:schemeClr val="bg1"/>
                </a:solidFill>
              </a:rPr>
              <a:t>đình</a:t>
            </a:r>
            <a:endParaRPr lang="en-US" altLang="en-US" sz="3200" b="1" dirty="0">
              <a:solidFill>
                <a:schemeClr val="bg1"/>
              </a:solidFill>
            </a:endParaRPr>
          </a:p>
        </p:txBody>
      </p:sp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13" y="32496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432812" y="33226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 sz="2000"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639188" y="34353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63" y="42402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413762" y="43132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 sz="2000"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620138" y="44259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1537711" y="5350659"/>
            <a:ext cx="8699092" cy="731520"/>
          </a:xfrm>
          <a:prstGeom prst="roundRect">
            <a:avLst>
              <a:gd name="adj" fmla="val 16667"/>
            </a:avLst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vi-VN" sz="3200" b="1">
                <a:solidFill>
                  <a:schemeClr val="bg1"/>
                </a:solidFill>
              </a:rPr>
              <a:t>Do các con cháu không hợp nhau</a:t>
            </a:r>
            <a:endParaRPr lang="en-US" altLang="en-US" sz="3200" b="1" dirty="0">
              <a:solidFill>
                <a:schemeClr val="bg1"/>
              </a:solidFill>
            </a:endParaRPr>
          </a:p>
        </p:txBody>
      </p:sp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63" y="52308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413762" y="53038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 sz="2000">
              <a:latin typeface=".VnTime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620138" y="54165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7195" name="AutoShape 27"/>
          <p:cNvSpPr>
            <a:spLocks noChangeArrowheads="1"/>
          </p:cNvSpPr>
          <p:nvPr/>
        </p:nvSpPr>
        <p:spPr bwMode="auto">
          <a:xfrm>
            <a:off x="313749" y="1600292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en-US" dirty="0"/>
          </a:p>
        </p:txBody>
      </p:sp>
      <p:sp>
        <p:nvSpPr>
          <p:cNvPr id="7196" name="WordArt 28"/>
          <p:cNvSpPr>
            <a:spLocks noChangeArrowheads="1" noChangeShapeType="1" noTextEdit="1"/>
          </p:cNvSpPr>
          <p:nvPr/>
        </p:nvSpPr>
        <p:spPr bwMode="auto">
          <a:xfrm>
            <a:off x="744755" y="1981155"/>
            <a:ext cx="685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 spc="50" dirty="0" err="1">
                <a:ln w="0"/>
                <a:solidFill>
                  <a:srgbClr val="0000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VNI-Times" pitchFamily="2" charset="0"/>
              </a:rPr>
              <a:t>Caâu</a:t>
            </a:r>
            <a:r>
              <a:rPr lang="en-US" sz="3600" kern="10" spc="50" dirty="0">
                <a:ln w="0"/>
                <a:solidFill>
                  <a:srgbClr val="0000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VNI-Times" pitchFamily="2" charset="0"/>
              </a:rPr>
              <a:t> 5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6" name="3D Model 45" descr="Sparkle heart">
                <a:extLst>
                  <a:ext uri="{FF2B5EF4-FFF2-40B4-BE49-F238E27FC236}">
                    <a16:creationId xmlns:a16="http://schemas.microsoft.com/office/drawing/2014/main" id="{430A8137-8464-4947-8E27-C91133BACF9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77418274"/>
                  </p:ext>
                </p:extLst>
              </p:nvPr>
            </p:nvGraphicFramePr>
            <p:xfrm>
              <a:off x="152803" y="53673"/>
              <a:ext cx="1172622" cy="1176619"/>
            </p:xfrm>
            <a:graphic>
              <a:graphicData uri="http://schemas.microsoft.com/office/drawing/2017/model3d">
                <am3d:model3d r:embed="rId12">
                  <am3d:spPr>
                    <a:xfrm>
                      <a:off x="0" y="0"/>
                      <a:ext cx="1172622" cy="1176619"/>
                    </a:xfrm>
                    <a:prstGeom prst="rect">
                      <a:avLst/>
                    </a:prstGeom>
                  </am3d:spPr>
                  <am3d:camera>
                    <am3d:pos x="0" y="0" z="6690434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55022928" d="1000000"/>
                    <am3d:preTrans dx="0" dy="-16175479" dz="-554199"/>
                    <am3d:scale>
                      <am3d:sx n="1000000" d="1000000"/>
                      <am3d:sy n="1000000" d="1000000"/>
                      <am3d:sz n="1000000" d="1000000"/>
                    </am3d:scale>
                    <am3d:rot ax="55121" ay="1051137" az="16594"/>
                    <am3d:postTrans dx="0" dy="0" dz="0"/>
                  </am3d:trans>
                  <am3d:raster rName="Office3DRenderer" rVer="16.0.8326">
                    <am3d:blip r:embed="rId13"/>
                  </am3d:raster>
                  <am3d:objViewport viewportSz="170799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6" name="3D Model 45" descr="Sparkle heart">
                <a:extLst>
                  <a:ext uri="{FF2B5EF4-FFF2-40B4-BE49-F238E27FC236}">
                    <a16:creationId xmlns:a16="http://schemas.microsoft.com/office/drawing/2014/main" id="{430A8137-8464-4947-8E27-C91133BACF9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52803" y="53673"/>
                <a:ext cx="1172622" cy="1176619"/>
              </a:xfrm>
              <a:prstGeom prst="rect">
                <a:avLst/>
              </a:prstGeom>
            </p:spPr>
          </p:pic>
        </mc:Fallback>
      </mc:AlternateContent>
      <p:grpSp>
        <p:nvGrpSpPr>
          <p:cNvPr id="47" name="Group 49">
            <a:extLst>
              <a:ext uri="{FF2B5EF4-FFF2-40B4-BE49-F238E27FC236}">
                <a16:creationId xmlns:a16="http://schemas.microsoft.com/office/drawing/2014/main" id="{4DDE0419-E9EA-450C-9803-39B3ABF74263}"/>
              </a:ext>
            </a:extLst>
          </p:cNvPr>
          <p:cNvGrpSpPr>
            <a:grpSpLocks/>
          </p:cNvGrpSpPr>
          <p:nvPr/>
        </p:nvGrpSpPr>
        <p:grpSpPr bwMode="auto">
          <a:xfrm>
            <a:off x="10238774" y="2880472"/>
            <a:ext cx="1752600" cy="1524000"/>
            <a:chOff x="4320" y="2928"/>
            <a:chExt cx="1104" cy="1104"/>
          </a:xfrm>
        </p:grpSpPr>
        <p:sp>
          <p:nvSpPr>
            <p:cNvPr id="48" name="AutoShape 50">
              <a:extLst>
                <a:ext uri="{FF2B5EF4-FFF2-40B4-BE49-F238E27FC236}">
                  <a16:creationId xmlns:a16="http://schemas.microsoft.com/office/drawing/2014/main" id="{FB30D01D-40DE-4428-9D91-6946A1ED72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altLang="en-US" sz="6000">
                <a:solidFill>
                  <a:srgbClr val="FF0066"/>
                </a:solidFill>
                <a:latin typeface=".VnHelvetInsH"/>
              </a:endParaRPr>
            </a:p>
          </p:txBody>
        </p:sp>
        <p:sp>
          <p:nvSpPr>
            <p:cNvPr id="49" name="WordArt 51">
              <a:extLst>
                <a:ext uri="{FF2B5EF4-FFF2-40B4-BE49-F238E27FC236}">
                  <a16:creationId xmlns:a16="http://schemas.microsoft.com/office/drawing/2014/main" id="{F8D531A1-5A37-4201-BDD5-DF696359E26B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B2C78B2B-1D91-4223-88D6-0DDDF321123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3068" y="23164"/>
            <a:ext cx="1957991" cy="19579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9098D476-66FC-4A11-9386-644C14825AC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0904" y="5006816"/>
            <a:ext cx="1914770" cy="17929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6EDF5B3C-BBF7-2386-7B80-3E0780627939}"/>
              </a:ext>
            </a:extLst>
          </p:cNvPr>
          <p:cNvSpPr/>
          <p:nvPr/>
        </p:nvSpPr>
        <p:spPr>
          <a:xfrm>
            <a:off x="2374747" y="-22036"/>
            <a:ext cx="761458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/>
                <a:solidFill>
                  <a:schemeClr val="accent3"/>
                </a:solidFill>
                <a:latin typeface="UVN Mang Tre" panose="00000400000000000000" pitchFamily="2" charset="0"/>
              </a:rPr>
              <a:t>MAZZARELLO – CON YÊU MẸ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7231731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repeatCount="indefinite" accel="10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7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66667E-6 0 L 1.66667E-6 -0.07222 " pathEditMode="relative" rAng="0" ptsTypes="AA">
                                      <p:cBhvr>
                                        <p:cTn id="7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37" grpId="0" animBg="1"/>
      <p:bldP spid="1043" grpId="0" animBg="1"/>
      <p:bldP spid="1044" grpId="0" animBg="1"/>
      <p:bldP spid="7" grpId="0" animBg="1"/>
      <p:bldP spid="8" grpId="0" animBg="1"/>
      <p:bldP spid="13" grpId="0" animBg="1"/>
      <p:bldP spid="15" grpId="0" animBg="1"/>
      <p:bldP spid="7195" grpId="0" animBg="1"/>
      <p:bldP spid="719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6" name="Picture 29" descr="Picture1"/>
          <p:cNvPicPr>
            <a:picLocks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6" y="755651"/>
            <a:ext cx="12173026" cy="12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1611234" y="3046414"/>
            <a:ext cx="8611464" cy="1103175"/>
          </a:xfrm>
          <a:prstGeom prst="roundRect">
            <a:avLst>
              <a:gd name="adj" fmla="val 16667"/>
            </a:avLst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vi-VN" sz="3200" b="1" dirty="0" err="1">
                <a:solidFill>
                  <a:schemeClr val="bg1"/>
                </a:solidFill>
              </a:rPr>
              <a:t>Vùng</a:t>
            </a:r>
            <a:r>
              <a:rPr lang="vi-VN" sz="3200" b="1" dirty="0">
                <a:solidFill>
                  <a:schemeClr val="bg1"/>
                </a:solidFill>
              </a:rPr>
              <a:t> </a:t>
            </a:r>
            <a:r>
              <a:rPr lang="vi-VN" sz="3200" b="1" dirty="0" err="1">
                <a:solidFill>
                  <a:schemeClr val="bg1"/>
                </a:solidFill>
              </a:rPr>
              <a:t>đất</a:t>
            </a:r>
            <a:r>
              <a:rPr lang="vi-VN" sz="3200" b="1" dirty="0">
                <a:solidFill>
                  <a:schemeClr val="bg1"/>
                </a:solidFill>
              </a:rPr>
              <a:t> di </a:t>
            </a:r>
            <a:r>
              <a:rPr lang="vi-VN" sz="3200" b="1" dirty="0" err="1">
                <a:solidFill>
                  <a:schemeClr val="bg1"/>
                </a:solidFill>
              </a:rPr>
              <a:t>sản</a:t>
            </a:r>
            <a:r>
              <a:rPr lang="vi-VN" sz="3200" b="1" dirty="0">
                <a:solidFill>
                  <a:schemeClr val="bg1"/>
                </a:solidFill>
              </a:rPr>
              <a:t> </a:t>
            </a:r>
            <a:r>
              <a:rPr lang="vi-VN" sz="3200" b="1" dirty="0" err="1">
                <a:solidFill>
                  <a:schemeClr val="bg1"/>
                </a:solidFill>
              </a:rPr>
              <a:t>được</a:t>
            </a:r>
            <a:r>
              <a:rPr lang="vi-VN" sz="3200" b="1" dirty="0">
                <a:solidFill>
                  <a:schemeClr val="bg1"/>
                </a:solidFill>
              </a:rPr>
              <a:t> cha </a:t>
            </a:r>
          </a:p>
          <a:p>
            <a:pPr algn="ctr"/>
            <a:r>
              <a:rPr lang="vi-VN" sz="3200" b="1" dirty="0" err="1">
                <a:solidFill>
                  <a:schemeClr val="bg1"/>
                </a:solidFill>
              </a:rPr>
              <a:t>của</a:t>
            </a:r>
            <a:r>
              <a:rPr lang="vi-VN" sz="3200" b="1" dirty="0">
                <a:solidFill>
                  <a:schemeClr val="bg1"/>
                </a:solidFill>
              </a:rPr>
              <a:t> </a:t>
            </a:r>
            <a:r>
              <a:rPr lang="vi-VN" sz="3200" b="1" dirty="0" err="1">
                <a:solidFill>
                  <a:schemeClr val="bg1"/>
                </a:solidFill>
              </a:rPr>
              <a:t>Mazzarello</a:t>
            </a:r>
            <a:r>
              <a:rPr lang="vi-VN" sz="3200" b="1" dirty="0">
                <a:solidFill>
                  <a:schemeClr val="bg1"/>
                </a:solidFill>
              </a:rPr>
              <a:t> </a:t>
            </a:r>
            <a:r>
              <a:rPr lang="vi-VN" sz="3200" b="1" dirty="0" err="1">
                <a:solidFill>
                  <a:schemeClr val="bg1"/>
                </a:solidFill>
              </a:rPr>
              <a:t>có</a:t>
            </a:r>
            <a:r>
              <a:rPr lang="vi-VN" sz="3200" b="1" dirty="0">
                <a:solidFill>
                  <a:schemeClr val="bg1"/>
                </a:solidFill>
              </a:rPr>
              <a:t> </a:t>
            </a:r>
            <a:r>
              <a:rPr lang="vi-VN" sz="3200" b="1" dirty="0" err="1">
                <a:solidFill>
                  <a:schemeClr val="bg1"/>
                </a:solidFill>
              </a:rPr>
              <a:t>quyền</a:t>
            </a:r>
            <a:r>
              <a:rPr lang="vi-VN" sz="3200" b="1" dirty="0">
                <a:solidFill>
                  <a:schemeClr val="bg1"/>
                </a:solidFill>
              </a:rPr>
              <a:t> </a:t>
            </a:r>
            <a:r>
              <a:rPr lang="vi-VN" sz="3200" b="1" dirty="0" err="1">
                <a:solidFill>
                  <a:schemeClr val="bg1"/>
                </a:solidFill>
              </a:rPr>
              <a:t>thừa</a:t>
            </a:r>
            <a:r>
              <a:rPr lang="vi-VN" sz="3200" b="1" dirty="0">
                <a:solidFill>
                  <a:schemeClr val="bg1"/>
                </a:solidFill>
              </a:rPr>
              <a:t> </a:t>
            </a:r>
            <a:r>
              <a:rPr lang="vi-VN" sz="3200" b="1" dirty="0" err="1">
                <a:solidFill>
                  <a:schemeClr val="bg1"/>
                </a:solidFill>
              </a:rPr>
              <a:t>kế</a:t>
            </a:r>
            <a:r>
              <a:rPr lang="vi-VN" sz="3200" b="1" dirty="0">
                <a:solidFill>
                  <a:schemeClr val="bg1"/>
                </a:solidFill>
              </a:rPr>
              <a:t>.</a:t>
            </a:r>
            <a:endParaRPr lang="en-US" sz="3200" b="1" dirty="0">
              <a:solidFill>
                <a:schemeClr val="bg1"/>
              </a:solidFill>
            </a:endParaRPr>
          </a:p>
        </p:txBody>
      </p:sp>
      <p:grpSp>
        <p:nvGrpSpPr>
          <p:cNvPr id="64" name="Group 63"/>
          <p:cNvGrpSpPr/>
          <p:nvPr/>
        </p:nvGrpSpPr>
        <p:grpSpPr>
          <a:xfrm>
            <a:off x="-44456" y="-85725"/>
            <a:ext cx="626494" cy="7162800"/>
            <a:chOff x="-44453" y="-85725"/>
            <a:chExt cx="626494" cy="7162800"/>
          </a:xfrm>
        </p:grpSpPr>
        <p:grpSp>
          <p:nvGrpSpPr>
            <p:cNvPr id="65" name="Group 51"/>
            <p:cNvGrpSpPr>
              <a:grpSpLocks/>
            </p:cNvGrpSpPr>
            <p:nvPr/>
          </p:nvGrpSpPr>
          <p:grpSpPr bwMode="auto">
            <a:xfrm>
              <a:off x="-12700" y="-85725"/>
              <a:ext cx="320675" cy="7162800"/>
              <a:chOff x="202295" y="-322943"/>
              <a:chExt cx="319314" cy="7180943"/>
            </a:xfrm>
          </p:grpSpPr>
          <p:sp>
            <p:nvSpPr>
              <p:cNvPr id="70" name="Rectangle 69"/>
              <p:cNvSpPr/>
              <p:nvPr/>
            </p:nvSpPr>
            <p:spPr bwMode="auto">
              <a:xfrm>
                <a:off x="202295" y="-322943"/>
                <a:ext cx="319314" cy="7166620"/>
              </a:xfrm>
              <a:prstGeom prst="rect">
                <a:avLst/>
              </a:prstGeom>
              <a:solidFill>
                <a:schemeClr val="tx2">
                  <a:lumMod val="95000"/>
                  <a:lumOff val="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sz="2000">
                  <a:latin typeface=".VnTime" pitchFamily="34" charset="0"/>
                </a:endParaRPr>
              </a:p>
            </p:txBody>
          </p:sp>
          <p:sp>
            <p:nvSpPr>
              <p:cNvPr id="71" name="Rectangle 10"/>
              <p:cNvSpPr>
                <a:spLocks noChangeArrowheads="1"/>
              </p:cNvSpPr>
              <p:nvPr/>
            </p:nvSpPr>
            <p:spPr bwMode="auto">
              <a:xfrm>
                <a:off x="238583" y="-322943"/>
                <a:ext cx="228600" cy="7166429"/>
              </a:xfrm>
              <a:prstGeom prst="rect">
                <a:avLst/>
              </a:prstGeom>
              <a:solidFill>
                <a:srgbClr val="0066FF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altLang="en-US" sz="2000">
                  <a:latin typeface=".VnTime" pitchFamily="34" charset="0"/>
                </a:endParaRPr>
              </a:p>
            </p:txBody>
          </p:sp>
          <p:sp>
            <p:nvSpPr>
              <p:cNvPr id="72" name="Rectangle 71"/>
              <p:cNvSpPr/>
              <p:nvPr/>
            </p:nvSpPr>
            <p:spPr bwMode="auto">
              <a:xfrm>
                <a:off x="324014" y="-308620"/>
                <a:ext cx="75877" cy="7166620"/>
              </a:xfrm>
              <a:prstGeom prst="rect">
                <a:avLst/>
              </a:prstGeom>
              <a:solidFill>
                <a:srgbClr val="A3C8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sz="2000">
                  <a:effectLst>
                    <a:glow rad="101600">
                      <a:schemeClr val="accent1">
                        <a:satMod val="175000"/>
                        <a:alpha val="40000"/>
                      </a:schemeClr>
                    </a:glow>
                  </a:effectLst>
                  <a:latin typeface=".VnTime" pitchFamily="34" charset="0"/>
                </a:endParaRPr>
              </a:p>
            </p:txBody>
          </p:sp>
        </p:grpSp>
        <p:pic>
          <p:nvPicPr>
            <p:cNvPr id="66" name="Picture 37" descr="Blue_chapterlist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4453" y="3482088"/>
              <a:ext cx="593725" cy="350838"/>
            </a:xfrm>
            <a:prstGeom prst="rect">
              <a:avLst/>
            </a:prstGeom>
            <a:noFill/>
            <a:ln>
              <a:noFill/>
            </a:ln>
            <a:effectLst>
              <a:outerShdw dist="107763" dir="189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" name="Picture 37" descr="Blue_chapterlist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209" y="4549685"/>
              <a:ext cx="593725" cy="350838"/>
            </a:xfrm>
            <a:prstGeom prst="rect">
              <a:avLst/>
            </a:prstGeom>
            <a:noFill/>
            <a:ln>
              <a:noFill/>
            </a:ln>
            <a:effectLst>
              <a:outerShdw dist="107763" dir="189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" name="Picture 37" descr="Blue_chapterlist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684" y="5488686"/>
              <a:ext cx="593725" cy="350838"/>
            </a:xfrm>
            <a:prstGeom prst="rect">
              <a:avLst/>
            </a:prstGeom>
            <a:noFill/>
            <a:ln>
              <a:noFill/>
            </a:ln>
            <a:effectLst>
              <a:outerShdw dist="107763" dir="189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1856799" y="1600292"/>
            <a:ext cx="8349822" cy="1117554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sz="3600" b="1">
                <a:solidFill>
                  <a:schemeClr val="bg1"/>
                </a:solidFill>
              </a:rPr>
              <a:t>Nông trại tại Valponasca là:</a:t>
            </a:r>
            <a:endParaRPr lang="en-US" altLang="en-US" sz="3600" dirty="0">
              <a:solidFill>
                <a:schemeClr val="bg1"/>
              </a:solidFill>
            </a:endParaRPr>
          </a:p>
        </p:txBody>
      </p: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1577891" y="4375150"/>
            <a:ext cx="8650259" cy="735796"/>
          </a:xfrm>
          <a:prstGeom prst="roundRect">
            <a:avLst>
              <a:gd name="adj" fmla="val 16667"/>
            </a:avLst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vi-VN" sz="3200" b="1">
                <a:solidFill>
                  <a:schemeClr val="bg1"/>
                </a:solidFill>
              </a:rPr>
              <a:t>Vùng đất thuê lại của bá tước Doria</a:t>
            </a:r>
            <a:endParaRPr lang="en-US" altLang="en-US" sz="3200" b="1" dirty="0">
              <a:solidFill>
                <a:schemeClr val="bg1"/>
              </a:solidFill>
            </a:endParaRPr>
          </a:p>
        </p:txBody>
      </p:sp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13" y="32496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432812" y="33226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 sz="2000"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639188" y="34353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63" y="42402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413762" y="43132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 sz="2000"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620138" y="44259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1537711" y="5350659"/>
            <a:ext cx="8701063" cy="1103174"/>
          </a:xfrm>
          <a:prstGeom prst="roundRect">
            <a:avLst>
              <a:gd name="adj" fmla="val 16667"/>
            </a:avLst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vi-VN" sz="3200" b="1" dirty="0" err="1">
                <a:solidFill>
                  <a:schemeClr val="bg1"/>
                </a:solidFill>
              </a:rPr>
              <a:t>Vùng</a:t>
            </a:r>
            <a:r>
              <a:rPr lang="vi-VN" sz="3200" b="1" dirty="0">
                <a:solidFill>
                  <a:schemeClr val="bg1"/>
                </a:solidFill>
              </a:rPr>
              <a:t> </a:t>
            </a:r>
            <a:r>
              <a:rPr lang="vi-VN" sz="3200" b="1" dirty="0" err="1">
                <a:solidFill>
                  <a:schemeClr val="bg1"/>
                </a:solidFill>
              </a:rPr>
              <a:t>đất</a:t>
            </a:r>
            <a:r>
              <a:rPr lang="vi-VN" sz="3200" b="1" dirty="0">
                <a:solidFill>
                  <a:schemeClr val="bg1"/>
                </a:solidFill>
              </a:rPr>
              <a:t> </a:t>
            </a:r>
            <a:r>
              <a:rPr lang="vi-VN" sz="3200" b="1" dirty="0" err="1">
                <a:solidFill>
                  <a:schemeClr val="bg1"/>
                </a:solidFill>
              </a:rPr>
              <a:t>bá</a:t>
            </a:r>
            <a:r>
              <a:rPr lang="vi-VN" sz="3200" b="1" dirty="0">
                <a:solidFill>
                  <a:schemeClr val="bg1"/>
                </a:solidFill>
              </a:rPr>
              <a:t> </a:t>
            </a:r>
            <a:r>
              <a:rPr lang="vi-VN" sz="3200" b="1" dirty="0" err="1">
                <a:solidFill>
                  <a:schemeClr val="bg1"/>
                </a:solidFill>
              </a:rPr>
              <a:t>tước</a:t>
            </a:r>
            <a:r>
              <a:rPr lang="vi-VN" sz="3200" b="1" dirty="0">
                <a:solidFill>
                  <a:schemeClr val="bg1"/>
                </a:solidFill>
              </a:rPr>
              <a:t> </a:t>
            </a:r>
            <a:r>
              <a:rPr lang="vi-VN" sz="3200" b="1" dirty="0" err="1">
                <a:solidFill>
                  <a:schemeClr val="bg1"/>
                </a:solidFill>
              </a:rPr>
              <a:t>bán</a:t>
            </a:r>
            <a:r>
              <a:rPr lang="vi-VN" sz="3200" b="1" dirty="0">
                <a:solidFill>
                  <a:schemeClr val="bg1"/>
                </a:solidFill>
              </a:rPr>
              <a:t> </a:t>
            </a:r>
            <a:r>
              <a:rPr lang="vi-VN" sz="3200" b="1" dirty="0" err="1">
                <a:solidFill>
                  <a:schemeClr val="bg1"/>
                </a:solidFill>
              </a:rPr>
              <a:t>lại</a:t>
            </a:r>
            <a:r>
              <a:rPr lang="vi-VN" sz="3200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vi-VN" sz="3200" b="1" dirty="0">
                <a:solidFill>
                  <a:schemeClr val="bg1"/>
                </a:solidFill>
              </a:rPr>
              <a:t>cho </a:t>
            </a:r>
            <a:r>
              <a:rPr lang="vi-VN" sz="3200" b="1" dirty="0" err="1">
                <a:solidFill>
                  <a:schemeClr val="bg1"/>
                </a:solidFill>
              </a:rPr>
              <a:t>các</a:t>
            </a:r>
            <a:r>
              <a:rPr lang="vi-VN" sz="3200" b="1" dirty="0">
                <a:solidFill>
                  <a:schemeClr val="bg1"/>
                </a:solidFill>
              </a:rPr>
              <a:t> nông dân trong </a:t>
            </a:r>
            <a:r>
              <a:rPr lang="vi-VN" sz="3200" b="1" dirty="0" err="1">
                <a:solidFill>
                  <a:schemeClr val="bg1"/>
                </a:solidFill>
              </a:rPr>
              <a:t>vùng</a:t>
            </a:r>
            <a:endParaRPr lang="en-US" altLang="en-US" sz="3200" b="1" dirty="0">
              <a:solidFill>
                <a:schemeClr val="bg1"/>
              </a:solidFill>
            </a:endParaRPr>
          </a:p>
        </p:txBody>
      </p:sp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63" y="52308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413762" y="53038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 sz="2000">
              <a:latin typeface=".VnTime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620138" y="54165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7195" name="AutoShape 27"/>
          <p:cNvSpPr>
            <a:spLocks noChangeArrowheads="1"/>
          </p:cNvSpPr>
          <p:nvPr/>
        </p:nvSpPr>
        <p:spPr bwMode="auto">
          <a:xfrm>
            <a:off x="313749" y="1600292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en-US" dirty="0"/>
          </a:p>
        </p:txBody>
      </p:sp>
      <p:sp>
        <p:nvSpPr>
          <p:cNvPr id="7196" name="WordArt 28"/>
          <p:cNvSpPr>
            <a:spLocks noChangeArrowheads="1" noChangeShapeType="1" noTextEdit="1"/>
          </p:cNvSpPr>
          <p:nvPr/>
        </p:nvSpPr>
        <p:spPr bwMode="auto">
          <a:xfrm>
            <a:off x="744755" y="1981155"/>
            <a:ext cx="685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 spc="50" dirty="0" err="1">
                <a:ln w="0"/>
                <a:solidFill>
                  <a:srgbClr val="0000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VNI-Times" pitchFamily="2" charset="0"/>
              </a:rPr>
              <a:t>Caâu</a:t>
            </a:r>
            <a:r>
              <a:rPr lang="en-US" sz="3600" kern="10" spc="50" dirty="0">
                <a:ln w="0"/>
                <a:solidFill>
                  <a:srgbClr val="0000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VNI-Times" pitchFamily="2" charset="0"/>
              </a:rPr>
              <a:t> 6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6" name="3D Model 45" descr="Sparkle heart">
                <a:extLst>
                  <a:ext uri="{FF2B5EF4-FFF2-40B4-BE49-F238E27FC236}">
                    <a16:creationId xmlns:a16="http://schemas.microsoft.com/office/drawing/2014/main" id="{671752A8-DAFF-401C-BCF0-9F71550C614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77418274"/>
                  </p:ext>
                </p:extLst>
              </p:nvPr>
            </p:nvGraphicFramePr>
            <p:xfrm>
              <a:off x="152803" y="53673"/>
              <a:ext cx="1172622" cy="1176619"/>
            </p:xfrm>
            <a:graphic>
              <a:graphicData uri="http://schemas.microsoft.com/office/drawing/2017/model3d">
                <am3d:model3d r:embed="rId12">
                  <am3d:spPr>
                    <a:xfrm>
                      <a:off x="0" y="0"/>
                      <a:ext cx="1172622" cy="1176619"/>
                    </a:xfrm>
                    <a:prstGeom prst="rect">
                      <a:avLst/>
                    </a:prstGeom>
                  </am3d:spPr>
                  <am3d:camera>
                    <am3d:pos x="0" y="0" z="6690434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55022928" d="1000000"/>
                    <am3d:preTrans dx="0" dy="-16175479" dz="-554199"/>
                    <am3d:scale>
                      <am3d:sx n="1000000" d="1000000"/>
                      <am3d:sy n="1000000" d="1000000"/>
                      <am3d:sz n="1000000" d="1000000"/>
                    </am3d:scale>
                    <am3d:rot ax="55121" ay="1051137" az="16594"/>
                    <am3d:postTrans dx="0" dy="0" dz="0"/>
                  </am3d:trans>
                  <am3d:raster rName="Office3DRenderer" rVer="16.0.8326">
                    <am3d:blip r:embed="rId13"/>
                  </am3d:raster>
                  <am3d:objViewport viewportSz="170799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6" name="3D Model 45" descr="Sparkle heart">
                <a:extLst>
                  <a:ext uri="{FF2B5EF4-FFF2-40B4-BE49-F238E27FC236}">
                    <a16:creationId xmlns:a16="http://schemas.microsoft.com/office/drawing/2014/main" id="{671752A8-DAFF-401C-BCF0-9F71550C614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52803" y="53673"/>
                <a:ext cx="1172622" cy="1176619"/>
              </a:xfrm>
              <a:prstGeom prst="rect">
                <a:avLst/>
              </a:prstGeom>
            </p:spPr>
          </p:pic>
        </mc:Fallback>
      </mc:AlternateContent>
      <p:grpSp>
        <p:nvGrpSpPr>
          <p:cNvPr id="47" name="Group 49">
            <a:extLst>
              <a:ext uri="{FF2B5EF4-FFF2-40B4-BE49-F238E27FC236}">
                <a16:creationId xmlns:a16="http://schemas.microsoft.com/office/drawing/2014/main" id="{F11B702F-ACBA-4ECC-991B-C839D58441F0}"/>
              </a:ext>
            </a:extLst>
          </p:cNvPr>
          <p:cNvGrpSpPr>
            <a:grpSpLocks/>
          </p:cNvGrpSpPr>
          <p:nvPr/>
        </p:nvGrpSpPr>
        <p:grpSpPr bwMode="auto">
          <a:xfrm>
            <a:off x="10124474" y="2880472"/>
            <a:ext cx="1752600" cy="1524000"/>
            <a:chOff x="4320" y="2928"/>
            <a:chExt cx="1104" cy="1104"/>
          </a:xfrm>
        </p:grpSpPr>
        <p:sp>
          <p:nvSpPr>
            <p:cNvPr id="48" name="AutoShape 50">
              <a:extLst>
                <a:ext uri="{FF2B5EF4-FFF2-40B4-BE49-F238E27FC236}">
                  <a16:creationId xmlns:a16="http://schemas.microsoft.com/office/drawing/2014/main" id="{39F62EEA-00F5-4FE5-9E86-A000C2F5E8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altLang="en-US" sz="6000">
                <a:solidFill>
                  <a:srgbClr val="FF0066"/>
                </a:solidFill>
                <a:latin typeface=".VnHelvetInsH"/>
              </a:endParaRPr>
            </a:p>
          </p:txBody>
        </p:sp>
        <p:sp>
          <p:nvSpPr>
            <p:cNvPr id="49" name="WordArt 51">
              <a:extLst>
                <a:ext uri="{FF2B5EF4-FFF2-40B4-BE49-F238E27FC236}">
                  <a16:creationId xmlns:a16="http://schemas.microsoft.com/office/drawing/2014/main" id="{C8DF9B6D-BD58-4C99-B9ED-F94AABFFF6A6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606465B2-1DF1-4B9A-8E7C-FF1CC192CC4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8768" y="23164"/>
            <a:ext cx="1957991" cy="19579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91A96156-58D7-4A32-ACF5-3EBB980770E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6604" y="5006816"/>
            <a:ext cx="1914770" cy="17929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410657FD-CA5A-FB77-1769-B35778A9F471}"/>
              </a:ext>
            </a:extLst>
          </p:cNvPr>
          <p:cNvSpPr/>
          <p:nvPr/>
        </p:nvSpPr>
        <p:spPr>
          <a:xfrm>
            <a:off x="2374747" y="-11762"/>
            <a:ext cx="761458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/>
                <a:solidFill>
                  <a:schemeClr val="accent3"/>
                </a:solidFill>
                <a:latin typeface="UVN Mang Tre" panose="00000400000000000000" pitchFamily="2" charset="0"/>
              </a:rPr>
              <a:t>MAZZARELLO – CON YÊU MẸ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8912166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repeatCount="indefinite" accel="10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7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7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" grpId="0" animBg="1"/>
      <p:bldP spid="3" grpId="1" animBg="1"/>
      <p:bldP spid="1043" grpId="0" animBg="1"/>
      <p:bldP spid="1044" grpId="0" animBg="1"/>
      <p:bldP spid="7" grpId="0" animBg="1"/>
      <p:bldP spid="8" grpId="0" animBg="1"/>
      <p:bldP spid="13" grpId="0" animBg="1"/>
      <p:bldP spid="15" grpId="0" animBg="1"/>
      <p:bldP spid="7195" grpId="0" animBg="1"/>
      <p:bldP spid="7195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0A84C02-4F09-40FE-82F3-79312BC08B2E}" vid="{8CF0B9B1-669A-4898-A12F-E87E9FA76E17}"/>
    </a:ext>
  </a:extLst>
</a:theme>
</file>

<file path=ppt/theme/theme2.xml><?xml version="1.0" encoding="utf-8"?>
<a:theme xmlns:a="http://schemas.openxmlformats.org/drawingml/2006/main" name="2_Office Theme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834</TotalTime>
  <Words>1233</Words>
  <Application>Microsoft Office PowerPoint</Application>
  <PresentationFormat>Widescreen</PresentationFormat>
  <Paragraphs>369</Paragraphs>
  <Slides>47</Slides>
  <Notes>13</Notes>
  <HiddenSlides>0</HiddenSlides>
  <MMClips>9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47</vt:i4>
      </vt:variant>
    </vt:vector>
  </HeadingPairs>
  <TitlesOfParts>
    <vt:vector size="63" baseType="lpstr">
      <vt:lpstr>.VnBahamasBH</vt:lpstr>
      <vt:lpstr>.VnHelvetInsH</vt:lpstr>
      <vt:lpstr>.VnTime</vt:lpstr>
      <vt:lpstr>.VnTimeH</vt:lpstr>
      <vt:lpstr>Arial</vt:lpstr>
      <vt:lpstr>Calibri</vt:lpstr>
      <vt:lpstr>Calibri Light</vt:lpstr>
      <vt:lpstr>Impact</vt:lpstr>
      <vt:lpstr>Times New Roman</vt:lpstr>
      <vt:lpstr>UTM Guanine</vt:lpstr>
      <vt:lpstr>UTM Seagull</vt:lpstr>
      <vt:lpstr>UVN Mang Cau Nang</vt:lpstr>
      <vt:lpstr>UVN Mang Tre</vt:lpstr>
      <vt:lpstr>VNI-Times</vt:lpstr>
      <vt:lpstr>Custom Design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Trần Thị Ngọc</dc:creator>
  <cp:lastModifiedBy>FMA-Thi</cp:lastModifiedBy>
  <cp:revision>117</cp:revision>
  <dcterms:created xsi:type="dcterms:W3CDTF">2022-04-24T08:31:08Z</dcterms:created>
  <dcterms:modified xsi:type="dcterms:W3CDTF">2022-05-03T11:03:05Z</dcterms:modified>
</cp:coreProperties>
</file>